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Арифметика в произвольной позиционной системе счисления
</a:t>
            </a:r>
            <a:endParaRPr lang="en-US" sz="3988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задаётся разрядами и основанием b; значит, правила операций одинаковы, но переносы зависят от b.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разные системы счисления в информатике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хранит данные в двоичном виде: схемам проще различать два состояния — 0 и 1. Длинные цепочки удобно записывать короче в восьмеричной или шестнадцатеричной системах. Основание показывает, сколько разных цифр используется.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Цифры, разряды и правила переноса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системе с основанием b допустимы цифры от 0 до b−1. Позиция цифры задаёт её вклад: правый разряд отвечает за «мелкие» значения, левый — за более «крупные».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в одном разряде суммарное значение может достигнуть основания b. Тогда появляется перенос в следующий разряд, а в текущем разряде остаётся только остаток после деления на b.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ситуация обратная: если не хватает, чтобы вычесть цифру, берут заем из ближайшего старшего разряда. Он уменьшается на 1, а текущий разряд получает b, после чего операция продолжается.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цифры допустимы в разных основаниях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позиционных систем счисления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любой позиционной системе самая большая цифра ровно на 1 меньше основания — потому что цифры перечисляют все значения от 0 до b−1.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значение цифры всегда равно b−1. Это помогает быстро понимать, что «записать» можно, а что — нельзя.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сложения в любой системе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b определяет момент переноса между разрядами.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без переноса через основание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каком-то разряде сумма цифр меньше основания b, перенос не появляется. Тогда в текущий разряд просто записывается получившаяся цифра, и вы переходите к следующему разряду.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 системе с основанием 7: 23₇ + 12₇ = 35₇. Здесь 3 + 2 = 5 и 2 + 1 = 3 — ни одна сумма не достигает 7, значит переносов нет.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сути, правила совпадают с привычными: вы складываете «как обычно», но каждый раз контролируете границу b. Как только она не достигнута — всё остаётся на месте.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переносом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сумма цифр в разряде равна или больше основания b, нужно записать остаток, а «лишнее» отправить в следующий разряд как перенос. Это делает запись короче и сохраняет правильное значение числа.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1011₂ + 0110₂ = 10001₂. Здесь в некоторых разрядах 1 + 1 даёт 0, а перенос равен 1; на рисунке переносы показывают над теми разрядами, где они возникают.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результат в разных системах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числа определяется разрядами и основанием, а не формой записи. Это объясняет, почему одни и те же данные в компьютере выглядят по-разному при разных форматах.
</a:t>
            </a:r>
            <a:endParaRPr lang="en-US" sz="143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правилам позиционных систем счисления (данные для примера)
</a:t>
            </a:r>
            <a:endParaRPr lang="en-US" sz="133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основание, тем «реже» приходится менять разряды. Поэтому разные записи могут быть разной длины, но соответствовать одному и тому же количеству.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выполняется справа налево: сначала работают с младшими разрядами, затем переходят к старшим. Это помогает сразу учитывать «вклад» каждой позиции в число.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текущем разряде верхняя цифра меньше нижней, берут заем из старшего разряда. Старший уменьшается на 1, а текущий разряд получает b — так становится возможным вычитание.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займа вычитание продолжается по правилам для текущих цифр. Такой подход работает в любых основаниях, включая 2, 8 и 16, потому что во всех них граница «цифры» определяется одним и тем же b.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 разрядам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вычитания с заимствованием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 504₈ − 276₈. Начинаем вычитание с младшего разряда (справа), то есть с разрядов единиц, десятков и сотен.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Пробуем младший разряд
</a:t>
            </a:r>
            <a:pPr algn="l" indent="0" marL="0">
              <a:lnSpc>
                <a:spcPct val="100000"/>
              </a:lnSpc>
              <a:buNone/>
            </a:pPr>
            <a:r>
              <a:rPr lang="en-US" sz="65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младшем разряде нужно выполнить 4 − 6. Это невозможно, поэтому требуется заем из старшего разряда, чтобы увеличить текущий разряд на b.
</a:t>
            </a:r>
            <a:endParaRPr lang="en-US" sz="1502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Оформляем заем
</a:t>
            </a:r>
            <a:pPr algn="l" indent="0" marL="0">
              <a:lnSpc>
                <a:spcPct val="100000"/>
              </a:lnSpc>
              <a:buNone/>
            </a:pPr>
            <a:r>
              <a:rPr lang="en-US" sz="6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системе с основанием 8 заем превращает 4 в 14₈ (то есть добавляет 8). Одновременно старший разряд уменьшается на 1, и дальнейшее вычитание становится выполнимым.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Доводим до конца по разрядам
</a:t>
            </a:r>
            <a:pPr algn="l" indent="0" marL="0">
              <a:lnSpc>
                <a:spcPct val="100000"/>
              </a:lnSpc>
              <a:buNone/>
            </a:pPr>
            <a:r>
              <a:rPr lang="en-US" sz="5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займа выполняем вычитание по разрядам без нарушения правил системы и получаем результат 206₈. Проверять полезно тем же способом — по разрядам и смыслу заимствований.
</a:t>
            </a:r>
            <a:endParaRPr lang="en-US" sz="12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52" y="1230400"/>
            <a:ext cx="5689946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сложения и вычитания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через перевод в десятичную систему помогает убедиться, что переносы и заимствования выполнены верно.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преобразования в позиционных системах счисления.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в разных основаниях: сложение и вычитание выполняются по общим правилам позиционных систем, а затем результат можно проверить переводом в десятичную систему.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как многократное сложение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 позиционной системе можно понимать как повторное сложение: каждый разряд первого множителя создаёт частичное произведение, а затем эти частичные значения складываются с учётом разрядов. Так сохраняется порядок и вес разрядов.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умножение раскладывается по разрядам
</a:t>
            </a:r>
            <a:endParaRPr lang="en-US" sz="1348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12₄ × 3₄ = 102₄. Здесь умножение 2 × 3 даёт 6, то есть в системе с основанием 4 это 2 с переносом 1. Перенос добавляется к следующему разряду, формируя 0 затем 1.
</a:t>
            </a:r>
            <a:endParaRPr lang="en-US" sz="157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переносов при умножении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однозначное число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на однозначное число каждый разряд исходного числа умножается отдельно. Затем полученные цифры приводятся к основанию b, потому что в одном разряде помещается только значение от 0 до b−1.
</a:t>
            </a:r>
            <a:endParaRPr lang="en-US" sz="1567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обязательно учитывается перенос: если произведение превышает b−1, лишняя часть отправляется в следующий, более старший разряд. Так результат остаётся корректным именно для выбранной системы.
</a:t>
            </a:r>
            <a:endParaRPr lang="en-US" sz="1545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системе с основанием 12 используются цифры 0–9, A и B, причём B означает 11. Например, в 7B₁₂ × 2₁₂ нужно умножить 7 и 11 на 2, а затем оформить перенос по основанию 12.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удобна: можно перевести промежуточные значения в десятичную систему или пересчитать результат обратным способом. Это особенно помогает не спутать цифру B с обычной буквой при письме.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деления в произвольной системе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выполняется как последовательное построение частного по разрядам: берём старшую часть, выбираем цифру частного, вычитаем и «спускаем» следующий разряд.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00" y="1540300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925" y="2624525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2750" y="3708750"/>
            <a:ext cx="65565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деления обратным действием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частного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результат: находим произведение делителя на полученное частное в той же системе счисления, где выполнялось деление, чтобы сохранить правило разрядов и переносов.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остатка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произведению прибавляем остаток. Если сумма совпадает с делимым, значит и выбор цифр частного, и вычитания по разрядам выполнены верно.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надёжно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полезен в основаниях 2, 8 и 16: ошибки чаще возникают из‑за неверного переноса или заимствования, а обратное действие сразу выявляет несоответствие.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 с «незнанием» правил, а с нарушением границы разряда: без учёта основания b легко получить неправильные переносы и заимствования.
</a:t>
            </a:r>
            <a:endParaRPr lang="en-US" sz="143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наблюдений из типовых учебных задач по арифметике в позиционных системах счисления (структурированная качественная оценка).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уменьшить риск, полезно отмечать перенос и заем прямо над разрядами и каждый раз сравнивать получаемую цифру с допустимым диапазоном 0…b−1.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проверки ответа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способ: перевести найденный результат в десятичную систему и сравнить значения. Этот метод прост, но требует аккуратности при переводе, чтобы не ошибиться в разрядных весах.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способ опирается на порядок числа: после сложения результат не может быть меньше каждого из слагаемых. Это быстрая «проверка здравого смысла», особенно в задачах без сложных вычислений.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способ — обратное действие. Для вычитания можно проверить сложением, а для деления — умножением и добавлением остатка. Он хорошо ловит ошибки переносов и заимствований.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для 8 класса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учебные задания по арифметике в позиционных системах счисления.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строке потренируйтесь выполнять переносы и заимствования по разрядам, а затем проверьте корректность ответа тем же способом, что и в примерах.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на разных основаниях помогает привыкнуть к разным границам переноса и к допустимым цифрам, что снижает количество ошибок.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50" y="1376750"/>
            <a:ext cx="654900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1225" y="1433240"/>
            <a:ext cx="677400" cy="54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03133"/>
            <a:ext cx="677400" cy="6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9950" y="1376750"/>
            <a:ext cx="654900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темы с работой компьютера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компьютере важно двоичное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Процессоры и память работают с двоичными сигналами, где удобно различать два состояния. Поэтому арифметика в двоичной системе лежит в основе вычислений машины.
</a:t>
            </a:r>
            <a:endParaRPr lang="en-US" sz="1311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8 и 16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записи и чтения больших двоичных чисел используют восьмеричную и шестнадцатеричную системы. Они делают запись короче, сохраняя связь с теми же разрядами.
</a:t>
            </a:r>
            <a:endParaRPr lang="en-US" sz="1427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 и коды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Арифметика по разрядам нужна при обработке адресов памяти и кодов данных. В таких операциях важны корректные переносы и заимствования, чтобы данные не исказились.
</a:t>
            </a:r>
            <a:endParaRPr lang="en-US" sz="1473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больших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между основаниями помогают понимать, как одно и то же количество представляется по‑разному. Это полезно при отладке и при чтении результатов программ.
</a:t>
            </a:r>
            <a:endParaRPr lang="en-US" sz="135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Арифметика по разрядам — универсальный подход
</a:t>
            </a:r>
            <a:pPr algn="ctr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арифметические действия в любой позиционной системе строятся на одном принципе: считать по разрядам и учитывать основание b. Сложение использует перенос, вычитание — заем, умножение — разложение по разрядам, деление — подбор частного.
</a:t>
            </a:r>
            <a:endParaRPr lang="en-US" sz="411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2026-05-13T16:58:45Z</dcterms:created>
  <dcterms:modified xsi:type="dcterms:W3CDTF">2026-05-13T16:58:45Z</dcterms:modified>
</cp:coreProperties>
</file>