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Wonders: тема для урока английского языка в 10 классе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география и английская лексика в одной теме.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9434" y="0"/>
            <a:ext cx="44536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wonder?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wonder означает и «чудо», и «удивляться». В теме World Wonders оно помогает говорить о памятниках, природе и наследии, используя descriptive adjectives и сравнения вроде more famous than и one of the most impressive.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Seven Wonders of the Ancient World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античных чудес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перечень включает Великую пирамиду Гизы, Висячие сады Вавилона, статую Зевса в Олимпии, храм Артемиды, мавзолей в Галикарнасе, Колосса Родосского и Александрийский маяк.
</a:t>
            </a:r>
            <a:endParaRPr lang="en-US" sz="1164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Полностью до наших дней дошла только Великая пирамида Гизы. Остальные чудеса были утрачены из-за землетрясений, пожаров, перестроек и постепенного разрушения материалов.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список часто встречается в английских текстах как пример historical heritage. Он помогает обсуждать, как память о памятниках сохраняется даже тогда, когда сами сооружения уже не существуют.
</a:t>
            </a:r>
            <a:endParaRPr lang="en-US" sz="11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списку Seven Wonders of the Ancient World и New7Wonders, 2007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Ancient Wonders and Modern Wonders: comparison of preservation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современные чудеса чаще доступны для личного посещения и изучения, чем древние памятники.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Сохранность напрямую усиливает историческую и туристическую ценность объекта: чем лучше он сохранён, тем шире его культурная роль.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Great Pyramid of Giza: the only surviving ancient wonder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Хеопса была построена около 2560 года до н. э. в Египте и стала частью погребального комплекса фараона.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Первоначальная высота сооружения составляла 146,6 метра, а его конструкция включает примерно 2,3 миллиона каменных блоков.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демонстрирует поразительную геометрию, точную ориентацию и высокий уровень организации труда в древнеегипетском обществе.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её примере удобно закреплять слова built, constructed, ancient, massive и precise, связывая лексику с реальным историческим объектом.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Petra: a city carved into stone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скалах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 находится в Иордании и была столицей набатейского царства. Её архитектура создавалась прямо в песчанике, что делает город уникальным примером rock-cut architecture.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Al-Khazneh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фасад, Al-Khazneh, стал одним из самых узнаваемых образов world heritage. Его часто используют как визуальный символ древнего города.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 контролировала маршруты между Аравией, Египтом и Средиземноморьем. Через город проходили spices, incense и другие товары, приносившие ему богатство и влияние.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расцвета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сооружения Петры относятся примерно к IV веку до н. э. — II веку н. э., когда город достиг наибольшего развития и значения.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Colosseum: Rome’s arena of public spectacles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арены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был открыт в 80 году н. э. и вмещал около 50 тысяч зрителей, что делало его одним из крупнейших общественных сооружений Рима.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зрелища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проходили gladiator fights, animal hunts и торжественные церемонии, отражавшие интерес римлян к зрелищности, власти и массовому развлечению.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Арки, бетон, многоярусные места и продуманное движение толпы показывают высокий уровень Roman engineering и практическую логику строительства.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текстах Колизей часто описывается как symbol of imperial power and public entertainment, объединяющий архитектуру, политику и городскую культуру.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684821"/>
            <a:ext cx="5037900" cy="2074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New Seven Wonders of the World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памятники, страны и краткие характеристики списка New7Wonders.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объединяет разные цивилизации и эпохи: от древних оборонительных систем до памятников XX века.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New7Wonders campaign, 2007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мрамор и свет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в Агре производит впечатление здания, которое меняется вместе со светом дня. Белый мрамор делает его особенно выразительным на рассвете и закате, а тонкая отделка подчёркивает ощущение спокойной роскоши и гармонии.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как идея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строился между 1632 и 1653 годами по приказу Шах-Джахана. Симметричные сады, отражающие бассейны и продуманная композиция превращают памятник в один из самых узнаваемых образцов исламской архитектуры в мире.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материале Тадж-Махала удобно закреплять слова elegant, balanced, refined, royal и monumental. Памятник помогает учиться описывать не только внешний вид, но и эмоциональное впечатление от архитектуры.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Taj Mahal: a symbol of love and symmetry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New7Wonders campaign, 2007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Geography of the World Wonders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в списке представлены разные части света и культурные традиции.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света — глобальное явление: они помогают повторить continents, countries и prepositions of location на живом материале.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уровнем моря расположен комплекс, поэтому он выглядит особенно изолированным и величественным.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высокогорное положение объясняет труднодоступность Мачу-Пикчу и помогает сохранить ощущение «скрытого города» среди Анд.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 World Heritage Centre; справочные материалы по Мачу-Пикчу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2 430 м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monument becomes a world heritage site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объекта от признания его ценности до охраны и управления.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Great Wall of China: a defensive system across centuries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через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формировалась не за один период: разные династии расширяли и укрепляли её с III века до н. э. до XVII века, приспосабливая оборону к политическим угрозам.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состоит из участков, башен и укреплений, поэтому это сложная система, а не единая непрерывная полоса. Такая структура отражает практический подход к защите границ.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проекта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протяжённость стены, если учитывать все ответвления, превышает 21 000 километров. Для английского описания это один из самых ambitious building projects in history.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 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стена воспринимается не только как военный объект, но и как символ исторической памяти Китая. Она показывает, как архитектура может соединять оборону, власть и культурную идентичность.
</a:t>
            </a:r>
            <a:endParaRPr lang="en-US" sz="11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73" y="0"/>
            <a:ext cx="35428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 the Redeemer: a modern landmark of Brazil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 образ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стоит на горе Корковаду в Рио-де-Жанейро и видна из многих точек города. Её силуэт стал одним из самых узнаваемых образов Бразилии.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памятник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 завершили в 1931 году, поэтому он показывает, что чудеса света могут быть не только древними. В английском языке его уместно описывать как modern cultural landmark.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6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Христос-Искупитель несёт религиозный и символический смысл, связанный с открытостью и защитой. Слова visible, iconic и welcoming хорошо передают его визуальное и эмоциональное впечатление.
</a:t>
            </a:r>
            <a:endParaRPr lang="en-US" sz="1120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Панорама и 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расположение создают эффект панорамного обзора, который усиливает впечатление от памятника. Это удачный пример того, как ландшафт влияет на восприятие monument.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презентации; аналитическая схема для урока английского языка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 world wonders have in common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достопримечательность может одновременно выражать власть, веру, художественный замысел и экономическую ценность, поэтому чудеса света удобно сравнивать по нескольким признакам.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инженерная сложность и туристическая привлекательность: именно они чаще всего делают памятник узнаваемым, обсуждаемым и долго сохраняющим культурное влияние.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many ancient wonders disappeared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1" y="1037554"/>
            <a:ext cx="4076418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разрушения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Землетрясения, пожары и эрозия постепенно ослабляли конструкции. Для многих древних сооружений именно природные процессы стали главной причиной утраты, особенно там, где материалы были менее устойчивыми.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180001" y="1720409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нередко приводили к целенаправленному разрушению памятников или к их повреждению во время осад. Исторические объекты в таких условиях часто теряли не только форму, но и первоначальный смысл.
</a:t>
            </a:r>
            <a:endParaRPr lang="en-US" sz="943" dirty="0"/>
          </a:p>
        </p:txBody>
      </p:sp>
      <p:sp>
        <p:nvSpPr>
          <p:cNvPr id="14" name="Text 4"/>
          <p:cNvSpPr txBox="1"/>
          <p:nvPr/>
        </p:nvSpPr>
        <p:spPr>
          <a:xfrm>
            <a:off x="180001" y="2386434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Перестройки и повторное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сооружения разбирали ради строительного камня или перестраивали под новые нужды. Из-за этого оригинальные памятники исчезали, а их материалы включались в более поздние здания.
</a:t>
            </a:r>
            <a:endParaRPr lang="en-US" sz="943" dirty="0"/>
          </a:p>
        </p:txBody>
      </p:sp>
      <p:sp>
        <p:nvSpPr>
          <p:cNvPr id="15" name="Text 5"/>
          <p:cNvSpPr txBox="1"/>
          <p:nvPr/>
        </p:nvSpPr>
        <p:spPr>
          <a:xfrm>
            <a:off x="180001" y="3052468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Hanging Gardens of Babylon и Lighthouse of Alexandria известно в основном по письменным источникам. Когда физические следы исчезают, остаётся лишь историческое описание и культурная память.
</a:t>
            </a:r>
            <a:endParaRPr lang="en-US" sz="943" dirty="0"/>
          </a:p>
        </p:txBody>
      </p:sp>
      <p:sp>
        <p:nvSpPr>
          <p:cNvPr id="16" name="Text 6"/>
          <p:cNvSpPr txBox="1"/>
          <p:nvPr/>
        </p:nvSpPr>
        <p:spPr>
          <a:xfrm>
            <a:off x="180001" y="3718496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фактом и легендой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чудеса показывают, как легко утратить материальные доказательства. Поэтому историкам важно сопоставлять тексты, археологию и косвенные свидетельства, а не полагаться только на легенды.
</a:t>
            </a:r>
            <a:endParaRPr lang="en-US" sz="9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Materials and construction techniques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выбор материала и способ строительства влияют на долговечность памятника.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зависит не только от прочности материала, но и от точности конструкции, места расположения и постоянного ухода за памятником.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презентации; историко-справочные данные по объектам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Tourism and preservation: the price of popularity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памятники приносят доход от туризма, создают рабочие места и поддерживают местные сервисы. Однако чем больше посетителей, тем сильнее нагрузка на территорию и инфраструктуру.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доступа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Мачу-Пикчу, Петры и Тадж-Махала вводят квоты, маршруты и правила посещения. Такие меры нужны, чтобы сократить износ поверхностей и сохранить объект для будущих поколений.
</a:t>
            </a:r>
            <a:endParaRPr lang="en-US" sz="1099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массового туризма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Переполненность, загрязнение и механическое повреждение становятся серьёзной проблемой при большом потоке людей. Даже кратковременный контакт тысяч посетителей может ускорять разрушение хрупких деталей.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памятника требует компромисса между доступностью и охраной. Устойчивый туризм помогает сохранять attraction, не превращая культурное наследие в объект постоянного ущерба.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6813" y="1292783"/>
            <a:ext cx="215700" cy="191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4763" y="2927725"/>
            <a:ext cx="166275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6813" y="2952295"/>
            <a:ext cx="215700" cy="172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300" y="1277800"/>
            <a:ext cx="166275" cy="221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English vocabulary and speaking patterns on the topic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567325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объекта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monument, landmark и tourist attraction помогают точно назвать памятник и показать его роль в городе, стране или мировой культуре.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524099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наследия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heritage, preservation, restoration и civilization полезны для обсуждения охраны памятников, их исторической ценности и связи с прошлым.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567325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It is located in… It was built in… и It is famous for… подходят для краткого и грамотного описания объектов на английском языке.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524099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It is one of the most… и It symbolizes… помогают сравнивать памятники, выражать оценку и строить связные устные высказывания.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480874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архитектуры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ancient, modern, masterpiece и architect можно говорить о стиле, возрасте, авторстве и художественном уровне сооружения без повторов.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Wonders: from history to language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Wonders помогают увидеть, как история, культура и английский язык соединяются в одном уроке: мы описываем памятники, сравниваем эпохи и учимся ценить наследие точно и осмысленно.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2026-05-31T15:04:00Z</dcterms:created>
  <dcterms:modified xsi:type="dcterms:W3CDTF">2026-05-31T15:04:00Z</dcterms:modified>
</cp:coreProperties>
</file>