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имени существительного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разобрать существительное по грамматическим признакам?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морфологический разбор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помогает быстро находить существительные в тексте, определять их форму и грамматические признаки. Он делает письмо точнее, а работу с падежами, окончаниями и членами предложения — понятнее.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16974"/>
            <a:ext cx="4646100" cy="14826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пункты морфологического разбора на примере слова «книга».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 теме «Морфологический разбор имени существительного», пример слова «книга».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разбор существительного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строится по чёткой последовательности: сначала называют форму слова, затем его признаки и синтаксическую роль.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морфологического разбора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 разборе существительного.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постоянным признакам относятся одушевлённость, собственное или нарицательное имя, род и склонение; именно они помогают узнать слово как часть речи.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оно может быть главным словом в предложении или зависимым словом в словосочетании, поэтому его форма часто меняется по падежам и числам.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отвечает на вопросы кто? что? и называет людей, животных, предметы, явления, состояния и качества, например: мама, заяц, гроза, смелость.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как часть речи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существительного
</a:t>
            </a:r>
            <a:endParaRPr lang="en-US" sz="1927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— это словарный вид существительного: именительный падеж единственного числа, например лес, тетрадь, окно. По ней удобно определять признаки слова.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употребляется только во множественном числе, начальную форму находят по словарю: ножницы, каникулы. Это помогает правильно выполнить разбор без 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696816"/>
            <a:ext cx="4646100" cy="18857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падежей русского языка и вопросы, которые помогают их определить.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русского языка: система падежей и вопросы к существительным.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существительных и вопросы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легче определить, если вместе с вопросом учитывать предлог и связь слова с другими членами предложения.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«Морфологический разбор имени существительного». Данные для диаграммы обобщены по двум группам признаков.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и непостоянные признаки
</a:t>
            </a:r>
            <a:endParaRPr lang="en-US" sz="2715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признаки помогают узнать само слово, а непостоянные показывают его форму в конкретном предложении.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существительного больше постоянных характеристик, но для разбора особенно важны число и падеж, потому что они изменяются.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бывает мужской, женский или средний: дом, книга, окно. Этот признак не зависит от формы слова и сохраняется при изменении по падежам.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показывает, по какому образцу изменяется существительное. Его определяют по начальной форме, а не по случайному окончанию в тексте.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бывают одушевлёнными и неодушевлёнными: ученик — одушевлённое, стол — неодушевлённое. Этот признак связан со значением слова.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 нарицательные имена тоже относятся к постоянным признакам: Москва — собственное, город — нарицательное. Они не меняются при изменении формы.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признаки существительного
</a:t>
            </a:r>
            <a:endParaRPr lang="en-US" sz="267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Непостоянные признаки — это число и падеж. Одно и то же слово может стоять в единственном или множественном числе: стол — столы, книга — книги.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показывает, какую роль слово выполняет в предложении и с какими словами связано: вижу книгу, любуюсь книгой, думаю о книге.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разборе нужно смотреть на контекст, потому что именно он подсказывает нужную форму слова и помогает правильно определить его грамматические признаки.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Непостоянные признаки существительного
</a:t>
            </a:r>
            <a:endParaRPr lang="en-US" sz="246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известно о слове «лесом»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и признаки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«лесом» — это форма существительного «лес». Оно обозначает предмет и сохраняет постоянные признаки: нарицательное, неодушевлённое, мужского рода, 2-го склонения.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работает в 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случае слово стоит в единственном числе и творительном падеже. Обычно оно отвечает на вопрос чем? и связано со сказуемым, показывая способ действия.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16974"/>
            <a:ext cx="4646100" cy="14826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 начальной форме определить одно из трёх склонений и не спутать их по окончанию в тексте.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русского языка: склонение существительных определяется по начальной форме слова.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склонение существительного
</a:t>
            </a:r>
            <a:endParaRPr lang="en-US" sz="242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помогает быстро отнести существительное к нужному склонению. Для проверки важно смотреть не на любую форму, а именно на словарный вид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падежа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определить падеж по вопросу, предлогу, окончанию и связи слова с другими членами предложения.
</a:t>
            </a:r>
            <a:endParaRPr lang="en-US" sz="92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388" y="1490720"/>
            <a:ext cx="63577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63" y="3174770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975" y="1490720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2975" y="3185803"/>
            <a:ext cx="792600" cy="7045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чаще всего ошибаются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 и винительный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падежи особенно легко перепутать, если слово выглядит одинаково. Чтобы не ошибиться, нужно смотреть на вопрос и роль слова в предложении, а не только на форму.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Нулевое 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существительных с нулевым окончанием форма кажется «пустой», поэтому ученики теряются. Важно помнить: такое окончание тоже нужно учитывать при разборе и не пропускать его.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по окончанию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определять склонение только по последней букве в любой форме. Сначала находят начальную форму, и только потом сравнивают её с признаками первого, второго или третьего склонения.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падеж и число определяются по общему смыслу и грамматической связи. Особенно внимательно нужно проверять слова, которые меняют форму не так, как в единственном числе.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830050"/>
            <a:ext cx="4646100" cy="16193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морфологический разбор слова «книга» в предложении «Книга лежит на столе».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6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выполнен по предложению «Книга лежит на столе».
</a:t>
            </a:r>
            <a:endParaRPr lang="en-US" sz="736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разбор слова «книга»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«книга» в предложении стоит в начальной для подлежащего форме. Постоянные признаки и синтаксическая роль определяются без противоречий.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чаще всего стоит в именительном падеже, потому что называет того, о ком или о чём говорится в предложении. Именно поэтому его легко найти по вопросу кто? что?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меняется в предложении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обычно употребляется в косвенных падежах. В примерах вижу книгу, любуюсь книгой, думаю о книге форма слова меняется, чтобы показать связь с действием и другими словами.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изменении формы существительное сохраняет начальную форму и постоянные признаки. Меняются только те признаки, которые зависят от контекста: число и падеж.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сначала определить роль слова в предложении, а затем проверить вопрос, окончание и предлог. Такой порядок помогает сделать разбор точным и понятным.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«Имя существительное»; данные для иллюстрации частотности форм.
</a:t>
            </a:r>
            <a:endParaRPr lang="en-US" sz="755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меняются чаще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сравниваются учебные примеры с одинаковыми словами в разных формах, чтобы показать, как грамматическая форма зависит от контекста.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в учебных заданиях меняется заметнее, чем число: он напрямую связан с вопросом и синтаксической связью слова. Число тоже изменяется, но реже требуется для связи в предложении.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морфологического разбора
</a:t>
            </a:r>
            <a:endParaRPr lang="en-US" sz="1903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проверь, совпадает ли вопрос к слову с его формой и смыслом в предложении. Если вопрос не подходит, падеж определён неверно, даже если окончание кажется знакомым.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 окончание и место слова в предложении. Когда вопрос, окончание и грамматическая связь совпадают, разбор становится надёжным и помогает точно назвать синтаксическую роль.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2496"/>
            <a:ext cx="4646100" cy="18516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даёт короткие задания для самопроверки и помогает повторить склонение, падеж и число на простых примерах.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морфологического разбора существительного.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Мини-практикум по разбору существительных
</a:t>
            </a:r>
            <a:endParaRPr lang="en-US" sz="2384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успешного разбора нужно опираться не на одно слово, а на его форму в предложении. Особенно важно учитывать предлог, вопрос и начальную форму.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разборе существительного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существительного всегда идёт по одному плану: от части речи и начальной формы к постоянным и непостоянным признакам, а затем к роли в предложении.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2026-05-22T06:38:35Z</dcterms:created>
  <dcterms:modified xsi:type="dcterms:W3CDTF">2026-05-22T06:38:35Z</dcterms:modified>
</cp:coreProperties>
</file>