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человека: причины, признаки и профилактика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болезни возникают, развиваются и предупреждаются.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болезни важно изучать в биологии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показывают, как нарушается работа органов и систем. Их причины бывают разными: от инфекции до образа жизни. Понимание этих механизмов помогает вовремя распознать риск и выбрать правильную профилактику, а не только лечение.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заболеваний человека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Инфекционные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вызывают вирусы, бактерии, грибы или паразиты. Такие заболевания могут передаваться от больного человека, через воду, пищу, воздух или предметы, поэтому для них особенно важны меры защиты.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 связаны с заражением и чаще развиваются постепенно. На их появление влияют питание, двигательная активность, стресс, условия жизни и наследственные особенности, поэтому многое зависит от ежедневных привычек.
</a:t>
            </a:r>
            <a:endParaRPr lang="en-US" sz="1148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возникают из-за изменений в генах или хромосомах и передаются по наследству. К ним относят гемофилию, дальтонизм и муковисцидоз, которые связаны с особенностями строения наследственного материала.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людей болезнь возникает не по одной причине, а из-за сочетания факторов. Наследственность может повышать уязвимость, а неправильный режим, питание и инфекции усиливают риск ухудшения здоровья.
</a:t>
            </a:r>
            <a:endParaRPr lang="en-US" sz="11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групп заболеваний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болезни различаются не только по названию, но и по причинам возникновения, поэтому меры защиты тоже должны быть разными.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Неинфекционные болезни часто связаны с образом жизни, а инфекционные требуют разрыва путей передачи и своевременной профилактики.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школьного курса биологии, условная визуализация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попадания возбудителей в организм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кашле, чихании и разговоре микробы попадают в воздух и легко достигают другого человека. Так распространяются грипп, корь и многие ОРВИ, особенно в тесных помещениях.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Возбудители передаются через грязные руки, общие предметы и заражённые поверхности. Этот путь важен для некоторых кишечных и кожных инфекций, поэтому личная гигиена имеет большое значение.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Пищевой и водный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Инфекция может попасть в организм вместе с грязной водой или плохо обработанной пищей. Такой способ передачи характерен для ряда кишечных заболеваний и требует внимательности к качеству продуктов.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возбудители проникают через кровь при травмах, укусах, медицинских процедурах или использовании общих предметов. В таких случаях особенно важны осторожность и соблюдение санитарных правил.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инфекционное заболевание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заражения и проявления болезни по материалам школьной 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372" y="2128402"/>
            <a:ext cx="160125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47912"/>
            <a:ext cx="244327" cy="2171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как защита организма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слизистые оболочки, слёзы, слюна и желудочный сок мешают микробам попасть в организм. Если возбудитель всё же проник, его могут захватывать защитные клетки.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перенесённой инфекции или прививки организм запоминает возбудителя. При повторной встрече клетки памяти быстрее включают защиту, поэтому болезнь может протекать легче или не развиться.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у 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детском и подростковом возрасте защитные механизмы ещё формируются, поэтому особенно важны сон, полноценное питание, движение и выполнение календаря прививок.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иммунитет не заменяет осторожность, но помогает организму быстрее справляться с инфекциями. Повседневные привычки напрямую влияют на то, как работает защита.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болезней, их причины и профилактика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каждой болезни есть свои причины, признаки и способы предупреждения. Это помогает не смешивать инфекционные и неинфекционные случаи.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зависит от причины: инфекции требуют защиты от возбудителя, а хронические болезни — здоровых привычек и контроля факторов риска.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заболевания и их 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 — не 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 имеют клеточного строения и могут размножаться только внутри живых клеток. Поэтому они используют ресурсы организма хозяина и быстро распространяются при тесном контакте.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вирусным инфекциям относятся грипп, корь, ветряная оспа, вирусный гепатит и COVID-19. У каждой болезни есть свои признаки, но все они требуют внимательного отношения.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защите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больного, вакцинация, проветривание помещений, мытьё рук и соблюдение личной гигиены уменьшают риск заражения. Эти меры особенно важны в школе и дома.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нужны антибиотики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на бактерии, а не на вирусы. Поэтому самолечение ими при простуде бесполезно и может навредить, если задержать правильное лечение и наблюдение врача.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 и их лечение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вызывает 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одноклеточные организмы, и некоторые из них вызывают ангину, скарлатину, туберкулёз, коклюш и кишечные инфекции. Путь заражения зависит от вида бактерий и условий среды.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антибиотиков помогает бактериям становиться устойчивыми. Тогда лекарства действуют хуже, а лечение требует больше времени, точности и контроля со стороны врача.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лечат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бактериальных заболеваниях врач может назначить антибиотики, но только после осмотра и в нужной дозировке. Самовольный приём лекарств не ускоряет выздоровление и может быть опасен.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хронических заболеваний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накапливается постепенно: один опасный фактор редко действует изолированно, а привычки часто усиливают друг друга и ускоряют развитие болезней.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курение и малоподвижность, но почти все факторы можно ослабить изменением образа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9 класса; обобщение факторов риска по материалам ВОЗ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 общественная профилактика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0450" y="1270550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рук, чистка зубов и соблюдение личной гигиены снижают риск кишечных, респираторных и стоматологических заболеваний, а также помогают не передавать микробы окружающим.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0450" y="1965574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сон, прогулки и регулярная физическая активность укрепляют организм, поддерживают иммунитет и уменьшают вероятность ожирения, утомления и нарушений обмена веществ.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60450" y="2660598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Прививки, санитарные правила, проветривание помещений и контроль качества воды и пищи защищают не только отдельного человека, но и целые коллективы.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60450" y="3355626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особенно важны чистые руки, личные бутылки с водой, проветривание и уважение к правилам, чтобы снизить распространение инфекций в группе.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60450" y="4050652"/>
            <a:ext cx="4398900" cy="6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помощь, санитарный надзор и информирование населения работают лучше всего, когда личные привычки семьи поддерживают общие меры профилактики.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диагностики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типичном порядке врачебного обследования: от жалоб и осмотра к анализам, исследованиям и постановке диагноза.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37899"/>
            <a:ext cx="234000" cy="187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зависит от причины болезни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вирусных заболеваниях врач может назначить противовирусные средства и симптоматическое лечение. Важны покой, обильное питьё и соблюдение режима, чтобы организму было легче справиться с инфекцией.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инфекции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болезнях, вызванных бактериями, используются антибиотики, но только по назначению врача. Самовольный приём опасен: он может не помочь и повысить устойчивость бактерий к лекарствам.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 и диабет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аллергии помогают противоаллергические препараты, а при сахарном диабете — инсулин или другие лекарства, подобранные врачом. Здесь особенно важно точное соблюдение схемы лечения.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правильных лекарствах организму нужны питание, сон, питьевой режим и спокойный режим дня. При тяжёлом состоянии лечение проводят в стационаре под наблюдением специалистов.
</a:t>
            </a:r>
            <a:endParaRPr lang="en-US" sz="11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 их действие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меры помогают предупреждать болезни и почему профилактика часто эффективнее лечения.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действует сразу в нескольких направлениях: защищает от инфекций, помогает сохранить обмен веществ и уменьшает риск хронических болезней.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9 класса; санитарно-просветительные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мифы о болезнях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не лечат 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на бактерии, а не на вирусы. Если принимать их без причины, лечение не поможет и может нанести вред организму, особенно при частом самолечении.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Прививка не вызывает болезнь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 тренирует иммунитет, чтобы он заранее узнал возбудителя. Она не заменяет настоящую болезнь, а помогает перенести встречу с инфекцией безопаснее и легче.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бывает без 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распространять инфекцию ещё до выраженных симптомов или при их слабом проявлении. Поэтому важны гигиена, осторожность и внимательное отношение к самочувствию.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Простуда не всегда безобидна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лёгкое недомогание иногда приводит к осложнениям, если переносить болезнь на ногах. Отдых, наблюдение за состоянием и своевременное обращение к врачу помогают избежать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и снижение риска заболеваний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работают не по отдельности: хороший сон улучшает самочувствие, а движение и питание помогают поддерживать нормальный вес и работоспособность.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полезный режим дня, тем слабее влияние факторов риска и ниже вероятность хронических болезней.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 9 класса; рекомендации по здоровому образу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273" y="103702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общество: исторический и современный опыт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эпидемии меняли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инфекции заставляли людей по-новому строить города и школы, заботиться о чистой воде и санитарии. Именно угрозы болезней ускорили развитие карантина, канализации и правил гигиены, без которых жизнь в больших поселениях была бы намного опаснее.
</a:t>
            </a:r>
            <a:endParaRPr lang="en-US" sz="1289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врачи опираются не только на осмотр, но и на лабораторные анализы, чтобы быстрее находить причину болезни. Исследования помогают отличить инфекцию от других нарушений, выбрать лечение и не тратить время на неверные решения.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защита для школы и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общественное здоровье строится на работе врачей, вакцинации, санитарном контроле и информировании людей. В школе это проявляется в проветривании, правилах чистоты и внимательном отношении к самочувствию, чтобы защищать весь коллектив.
</a:t>
            </a:r>
            <a:endParaRPr lang="en-US" sz="1289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58671"/>
            <a:ext cx="244327" cy="195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9385" y="2128402"/>
            <a:ext cx="128100" cy="25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срочная помощь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Затруднённое дыхание, свист или ощущение нехватки воздуха требуют немедленного обращения к взрослым и врачу. В таких случаях нельзя ждать, пока состояние улучшится само.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и обморок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Судороги, потеря сознания или резкая слабость — опасные признаки, при которых нужна срочная помощь. Промедление может ухудшить состояние и затруднить дальнейшее лечение.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температура очень высокая и не снижается, особенно вместе с сильной болью или рвотой, необходимо обратиться за медицинской помощью. Это может быть признаком серьёзной инфекции.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Сыпь и обезвоживание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Сыпь на фоне ухудшения самочувствия, выраженная жажда, сухость во рту и повторная рвота опасны возможными осложнениями. Здесь особенно важно быстрое решение взрослых и врача.
</a:t>
            </a:r>
            <a:endParaRPr lang="en-US" sz="11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человека имеют разные причины, но многие из них можно предупредить. Знание о возбудителях, иммунитете и привычках помогает беречь здоровье каждый день и вовремя обращаться за помощью.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зависит от знаний и привычек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2026-06-01T13:19:29Z</dcterms:created>
  <dcterms:modified xsi:type="dcterms:W3CDTF">2026-06-01T13:19:29Z</dcterms:modified>
</cp:coreProperties>
</file>