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British Days: праздники, память и традиции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даты, символы и традиции в одном разделе.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британские даты, мы одновременно узнаём историю страны, учим полезную лексику и лучше понимаем, как праздники, памятные дни и региональные традиции отражают жизнь Великобритании.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даты: язык, история и культура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Remembrance Day посвящён памяти погибших в войнах и отличается торжественным характером. Здесь важны тишина, уважение и символы памяти, а не развлечения или шумные мероприятия.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даты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Англии, Шотландии, Уэльса и Северной Ирландии подчёркивают различия внутри страны. У каждого региона есть свои святые, цвета и знаки, которые отражают местную идентичность.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праздники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события, связанные с монархией и государственными традициями. Они показывают, как в Британии соединяются история, церемония, флаг, парад и официальная символика.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церемонии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и Easter связаны с христианской традицией и широко отмечаются в семьях и общественной жизни. В этих праздниках сочетаются церковный смысл, домашние обычаи и привычные символы.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официальные выходные, которые отмечены в календаре и дают многим людям свободный день. Такие даты помогают увидеть, как в Британии устроен рабочий и праздничный ритм года.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Bank holidays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важные дни в Великобритании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556" y="1145300"/>
            <a:ext cx="464898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самых известных дат и их смысла в британской культуре.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календаре заметны как семейные, так и общественные даты; часть из них даёт выходной, а часть связана с памятью и традицией.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bank holidays Великобритании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британского календаря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день рождения монарха в Великобритании обычно отмечают летом, даже если реальная дата рождения приходится на другой сезон. Это показывает, что государственная традиция может быть отдельно от личного календаря.
</a:t>
            </a:r>
            <a:endParaRPr lang="en-US" sz="1025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дата вместо настоящего дня рождения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помогает понять связь монархии с государственной символикой. Здесь важны слова monarch, parade, ceremony, guard и flag, потому что именно они описывают характер праздника и его официальную роль.
</a:t>
            </a:r>
            <a:endParaRPr lang="en-US" sz="109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власти и традиции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Trooping the Colour проходит в Лондоне и выглядит как торжественный военный парад. В нём участвуют оркестры, гвардия и военные подразделения, а зрители видят флаги, строевую выправку и церемонию.
</a:t>
            </a:r>
            <a:endParaRPr lang="en-US" sz="1145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 в центре Лондона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монарха и парад Trooping the Colour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дат чаще всего встречаются в британском календаре и учебных текстах.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Bank holidays встречаются чаще всего, а памятные и региональные даты занимают меньшую, но важную часть традиций.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британскому календарю и учебным темам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важных дней встречаются чаще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 ноября в Великобритании вспоминают людей, погибших в войнах. Этот день проходит спокойно и торжественно, потому что его смысл — не праздник, а уважение к памяти и истории.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памяти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Cenotaph в Лондоне проходят официальные церемонии с венками и строгим порядком. Именно поэтому слова wreath, silence и ceremony особенно важны для описания этого дня.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в Лондоне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poppy — главный символ дня. Его носят на одежде как знак памяти и благодарности. В школьных текстах этот символ часто встречается рядом со словами remembrance и memorial.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мак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11:00 люди соблюдают минуту молчания. Эта традиция помогает остановиться, подумать о прошлом и показать общее уважение к тем, кто пострадал во время войн.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молчания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Remembrance Day: день памяти и красный мак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отмечают 5 ноября и связывают с Пороховым заговором 1605 года. Праздник напоминает о попытке взрыва парламента и стал важной частью британской истории.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Bonfire Night полезны слова fireworks, bonfire, mask, crowd, celebration и night. Они помогают точно рассказать о том, как проходит этот яркий осенний вечер.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вечер зажигают bonfire и запускают fireworks. Городские парки, школьные площадки и большие дворы наполняются светом, шумом и атмосферой общего вечернего празднования.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и огни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 празднике сжигают чучело Guy Fawkes. Этот образ хорошо известен в британской культуре и помогает понять, как историческое событие превратилось в народную традицию.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Guy Fawkes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Night: ночь костров и фейерверков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часто встречаются в текстах о британской истории, памяти и монархии.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в Британии тесно связана и с войнами, и с монархией; именно такие даты формируют национальные традиции.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британской истории и монархии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даты, которые важно помнить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00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5313" y="3217325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Day — главный семейный праздник года. В этот день многие собираются дома, поздравляют друг друга и проводят время вместе за праздничным ужином и отдыхом.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 декабря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 декабря называют Boxing Day. Этот день обычно проводят спокойно: отдыхают, встречаются с близкими или ходят по магазинам, поэтому он продолжает рождественский период без спешки.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Boxing Day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рождественском столе часто бывают turkey и pudding. Праздничная еда подчёркивает семейный характер дня и показывает, что Рождество в Британии связано с домом и общением.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дети и взрослые обмениваются подарками, читают открытки и смотрят праздничные программы. Слова present, card, family и dinner часто встречаются в учебных заданиях.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поздравления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домах ставят Christmas tree, развешивают украшения и отправляют Christmas cards. Эти традиции делают праздник узнаваемым и помогают запомнить важную лексику по теме.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символы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 Британии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типичным сценариям: семейный праздник, городское событие и день памяти.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обычно проходит важный день в Британии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не имеет фиксированного числа: её отмечают по церковному календарю, поэтому она может приходиться на март или апрель и каждый год открывает весенний праздничный сезон.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меняется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украшения обычно связаны с обновлением природы: яркие цвета, яйца, цветы и праздничные открытки помогают передать настроение нового сезона и надежды.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весны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Пасху часто дарят chocolate eggs, пекут hot cross buns и устраивают egg hunts. Эти обычаи делают праздник понятным и детям, и взрослым.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угощения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британских семей Easter — это не только религиозный день, но и время для встреч, прогулок, общего обеда и спокойного отдыха дома.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смысл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и весенние традиции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видны самые заметные точки года: весна, осень и особенно декабрь, когда праздники и выходные идут почти подряд.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 два пика: весенний и зимний. Это помогает запомнить не только даты, но и сезонный характер британских традиций.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bank holidays Великобритании; общеизвестные даты праздников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отмечают главные британские праздники в течение года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 David’s Day отмечают 1 марта. В этот день часто используют нарцисс и красно-жёлтые цвета, а школьные и городские мероприятия показывают уважение к валлийской культуре.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 Patrick’s Day связан с 17 марта, зелёным цветом и shamrock. Праздник заметен в уличных шествиях, украшениях и семейных встречах, особенно в крупных городах.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Ирландия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 George’s Day отмечают 23 апреля. Его связывают с красным крестом Святого Георгия и национальными символами Англии, которые часто появляются на открытках, плакатах и школьных проектах.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 важны St Andrew’s Day и Burns Night. Эти даты подчёркивают историческую память, литературную традицию и особую национальную идентичность, заметную в музыке, костюмах и символах.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праздники четырёх частей Великобритании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сопоставить регион, праздник и его главный символ.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части страны есть свой узнаваемый день и знак. Это подчёркивает разнообразие британской культуры при общей исторической основе.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праздники и символы Великобритании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региона — четыре символа и даты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темы праздников используют для чтения коротких текстов, ответов на вопросы и пересказа. Так ученики учатся понимать содержание и находить главную идею.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обсуждение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важны поздравления, общий ужин, праздничные открытки и просмотр программ по телевизору. Эти действия показывают, что важный день в Британии часто связан с семьёй.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составляют открытки, мини-проекты, плакаты и словарные списки. Такие задания помогают не только запомнить даты, но и использовать новые слова в собственных фразах.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проекты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тему легче выучить слова holiday, card, tradition, symbol, family и celebration. Они регулярно встречаются в учебных заданиях и коротких устных ответах.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британские дни отражаются в школе и семье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причины, по которым дата становится заметной в национальном календаре.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день важным в Британии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одни даты связаны с отдыхом, другие — с памятью, а третьи — с семейными ритуалами и зрелищными событиями.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выделяется семейностью, Remembrance Day — памятью, а bank holidays — отдыхом. Значит, британские дни различаются не только датой, но и смыслом.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основным британским праздникам и памятным датам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праздники и памятные дни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bank holiday и celebration помогают назвать официальный выходной или праздник. Их часто используют, когда говорят о календаре, городских мероприятиях и школьных сообщениях.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даты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fireworks, poppy и celebration делают описание ярким и точным. Они помогают узнавать Bonfire Night, Remembrance Day и другие узнаваемые события британского календаря.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Зрелищные детали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remembrance, memorial, wreath и silence нужна для описания памятных дней. Эти слова показывают уважение, церемониальность и серьёзный тон таких событий.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церемония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parade, ceremony, flag и symbol встречаются в описании королевских и городских праздников. Они помогают понять, что важный день может быть не только домашним, но и официальным.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 и торжество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tradition, family и card часто связаны с Рождеством, Пасхой и другими семейными днями. Через них легко рассказать о том, как праздник проходит дома.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семьи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английская лексика по теме British days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дни: история, символы и традиции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дни Великобритании показывают, как в одной теме соединяются история, вера, монархия и семейные привычки. По датам и символам легче понять британскую культуру и выучить полезную лексику.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2026-05-30T15:36:17Z</dcterms:created>
  <dcterms:modified xsi:type="dcterms:W3CDTF">2026-05-30T15:36:17Z</dcterms:modified>
</cp:coreProperties>
</file>