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защиты населения при чрезвычайных ситуациях техногенного характера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чтобы сохранить жизнь, здоровье и порядок при аварии?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ЧС: почему это важно знать каждому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может начаться внезапно и затронуть целый дом, район или город. Поэтому важно понимать причины таких ситуаций, уметь распознавать сигнал тревоги и знать, как действовать вместе со службами спасения.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техногенных чрезвычайных ситуаций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угрозы встречаются чаще, а какие требуют наиболее строгой защиты и контроля.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возникают транспортные аварии и пожары, а химические и радиационные происшествия опаснее по последствиям.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ОБЗР, обобщение видов техногенных ЧС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ЧС и кто реагирует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меняются масштаб аварии и состав сил реагирования по мере роста зоны поражения.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 и число пострадавших, тем шире участие служб и выше степень координации.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уровней ЧС в материалах ОБЗР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защиты населения при аварии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действий служб и населения при техногенной чрезвычайной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снижает риск аварии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осмотр техники, ремонт изношенных деталей и контроль состояния зданий позволяют заметить опасность заранее и остановить развитие неисправности до крупной аварии.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нужны инструкции, планы действий при аварии, обучение работников и проверенные источники света, воды и связи, чтобы люди не теряли время в нештатной ситуации.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перевозка опасных грузов и дисциплина при работе с оборудованием особенно важны: одна ошибка может повлиять не только на объект, но и на весь район.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оповещение населения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Сирена, которую слышит весь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сигнал гражданской обороны — «Внимание всем!». После него люди должны включить радио, телевизор или телефон и выслушать сообщение до конца. Именно так быстро передают информацию сразу многим жителям.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Громкоговоритель на улице и у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авария произошла рядом, сообщения могут передаваться через уличные громкоговорители и школьные объявления. Короткая и чёткая информация помогает понять, где опасно, и какие действия нужно выполнить прямо сейчас.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с экстренным сообщением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электронных табло и в уведомлениях на телефоне обычно указывают тип угрозы, район опасности и порядок действий. Такое оповещение особенно важно там, где люди находятся в транспорте, магазине или на улице.
</a:t>
            </a:r>
            <a:endParaRPr lang="en-US" sz="9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эвакуация при техногенной 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Объявление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тревоги людей информируют о причине опасности и безопасном маршруте выхода.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и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организованно движется к месту сбора, не создавая толпы и не возвращаясь за вещами.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пункте сбора уточняют списки, осматривают людей и оказывают первую необходимую помощь.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Эвакуированных направляют в безопасные места, где им обеспечивают учёт, отдых и дальнейшие указания.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средства индивидуальной защиты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выйти из опасной зоны сразу нельзя, выбирают защищённое место без окон: подвал, внутреннее помещение или специальное укрытие, где меньше риск воздействия вредных факторов.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дыхания используют противогаз, респиратор или влажную повязку. Они не заменяют спасателей, но помогают уменьшить попадание опасных веществ в организм.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тоже защищает: плотная ткань, перчатки, закрытая обувь и головной убор уменьшают контакт кожи с загрязнённой средой и снижают риск поражения.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или радиационной угрозе важно не выходить без команды и ждать официальных указаний, потому что направление ветра, зона заражения и меры защиты могут быстро меняться.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растеряться во время аварии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особенно важна для школьников: простые действия лучше отрабатываются заранее на уроках и тренировках.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знает порядок действий, тем меньше вероятность паники и ошибок в первые минуты аварии.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навыков безопасности для презентации по ОБЗР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25694"/>
            <a:ext cx="3971100" cy="18921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для семьи и школы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нужно положить в тревожный набор заранее, чтобы быстро взять самое необходимое при сигнале тревоги и не тратить время на сборы.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быть собран заранее, храниться в доступном месте и содержать только действительно нужные вещи.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основам безопасности жизнедеятельности и гражданской обороны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техногенных авариях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оцените обстановку и уберите пострадавшего из зоны дыма, огня, разлива химикатов или обрушения. Затем сразу вызовите скорую помощь по номеру 112 или попросите взрослого сделать это.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отравился газом или парами вещества, выведите его на свежий воздух и следите за дыханием. Не давайте пить или есть без указаний медицинских работников, чтобы не ухудшить состояние.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перелом, травму позвоночника или сильную потерю крови не перемещайте пострадавшего без необходимости. Поддерживайте его спокойствие, согревайте и ждите помощи специалистов.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кровотечении прижмите рану чистой тканью или бинтом и постарайтесь не ослаблять давление до прибытия медиков. При ожоге охладите повреждённое место прохладной водой, не вскрывайте пузыри и не наносите мази.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пожаре и сильном задымлении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без лишней задержки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начался пожар, нужно немедленно покинуть помещение и не возвращаться за вещами. Закрытая дверь замедляет распространение огня и дыма, а значит, даёт больше времени людям, которые ещё выходят.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ниже уровня дыма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задымлённом помещении нужно двигаться пригнувшись или ползком, прикрывая рот и нос тканью. Внизу воздух дольше остаётся более пригодным для дыхания, поэтому так легче добраться до выхода.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невидимого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опасен угарный газ: он не имеет запаха и может быстро лишить человека сознания. Поэтому при пожаре нельзя задерживаться в закрытых комнатах, а о происшествии следует сразу сообщить по номеру 112.
</a:t>
            </a:r>
            <a:endParaRPr lang="en-US" sz="8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 авариях с опасными химическими и радиоактивными веществами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аварии важно быстро узнать направление ветра и пределы заражённой зоны. Затем закрывают окна и двери, по возможности герметизируют помещение и действуют только по указаниям спасателей.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требуется покинуть опасную территорию, следует идти кратчайшим безопасным маршрутом, избегая низин и мест с сильным скоплением вредных паров. Для защиты дыхания можно использовать влажную ткань или маску.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радиационной угрозе иногда назначают йодную профилактику, но только по официальной рекомендации специалистов. Самостоятельно принимать таблетки нельзя: это не помогает без необходимости и может навредить.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последствия техногенных аварий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авария может стать опаснее, если люди не предупреждены вовремя и не знают, как действовать.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создаёт сочетание нескольких неблагоприятных условий сразу: тогда число пострадавших растёт быстрее.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риска по материалам ОБЖ и ГОЧС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школьников при сигнале тревоги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получении сигнала тревоги в школе на уроке или перемене.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57447"/>
            <a:ext cx="724450" cy="579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76385"/>
            <a:ext cx="724450" cy="579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58946" y="2658397"/>
            <a:ext cx="511875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государства, служб и предприятий в защите населения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оказывают первую помощь, проводят осмотр пострадавших и при необходимости доставляют их в больницы. Их работа особенно важна в первые минуты после аварии, когда счёт идёт на время.
</a:t>
            </a:r>
            <a:endParaRPr lang="en-US" sz="717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организуют эвакуацию, ищут пострадавших, устраняют опасность и помогают восстановить порядок. Они действуют по плану и координируют работу других служб на месте происшествия.
</a:t>
            </a:r>
            <a:endParaRPr lang="en-US" sz="732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районные службы заранее готовят маршруты эвакуации, пункты сбора и места временного размещения. Они также обеспечивают оповещение жителей и помощь людям после вывода из опасной зоны.
</a:t>
            </a:r>
            <a:endParaRPr lang="en-US" sz="692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должен знать сигналы тревоги, выполнять указания взрослых и не мешать работе спасателей. Осознанное поведение жителей уменьшает панику и помогает службам действовать быстрее.
</a:t>
            </a:r>
            <a:endParaRPr lang="en-US" sz="739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предприятий проводит инструктажи, следит за исправностью оборудования и хранит планы действий при аварии. Это помогает персоналу быстрее и спокойнее реагировать на нештатную ситуацию.
</a:t>
            </a:r>
            <a:endParaRPr lang="en-US" sz="6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14917"/>
            <a:ext cx="4009200" cy="1910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временного размещения и их задачи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помощь получают люди после эвакуации и почему такие пункты важны для порядка, учёта и безопасности.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временного размещения помогают не только переждать опасность, но и быстро навести порядок после эвакуации.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гражданской обороне и организации эвакуации населения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учения и тренировки по безопасности
</a:t>
            </a:r>
            <a:endParaRPr lang="en-US" sz="2044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оповещения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оценивают, как быстро люди узнают о тревоге и доходят ли сообщения до всех классов, помещений и служб.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Отработка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школьники и персонал проходят путь эвакуации, чтобы понять, где находятся выходы, сборные точки и безопасные зоны.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готовы ли защитные помещения, хватает ли в них места и можно ли быстро разместить людей.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обсуждают, что получилось хорошо, а что нужно улучшить. Это помогает действовать увереннее и без суеты при реальной тревоге.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защита от техногенных ЧС начинается заранее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люди узнают об опасности и чем лучше они подготовлены, тем меньше последствий приносит авария. Знание сигналов, правил эвакуации и первой помощи спасает время и жизни.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2026-05-21T02:22:32Z</dcterms:created>
  <dcterms:modified xsi:type="dcterms:W3CDTF">2026-05-21T02:22:32Z</dcterms:modified>
</cp:coreProperties>
</file>