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колониальной системы: как мир стал постколониальным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империи уступили место новым государствам.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колонии стали независимыми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 — это распад колониальных империй и переход зависимых территорий к самостоятельности. После 1945 года этот процесс стал массовым: он охватил Азию, Африку и Ближний Восток, а затем изменил всю международную систему.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крупные волны показывают, как от единичных случаев мир перешёл к массовому распаду империй.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хронологии деколонизации, 1945–1970-е годы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крупных волн обычно выделяют в истории деколонизации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деколонизация ускорилась после 1945 года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ускорения деколонизации после Второй мировой войны.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волны деколонизации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распада империй резко менялся: сначала отдельные независимости, затем массовая африканская волна и позднее завершение в португальских владениях.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 1956–1965 годы, когда независимость стала массовым явлением, а не исключением.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хронологии деколонизации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первый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Юго-Восточная Азия стали ранним центром распада империй: здесь сильные национальные движения сочетались с ослаблением европейских держав после войны. Карта показывает, что именно этот регион первым начал быстро менять политические границы.
</a:t>
            </a:r>
            <a:endParaRPr lang="en-US" sz="806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цепная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Тропическая Африка прошли через наиболее заметный подъём независимости в середине XX века. На карте видно, как волна освобождения распространялась от отдельных стран к целым поясам континента.
</a:t>
            </a:r>
            <a:endParaRPr lang="en-US" sz="880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распад империй проявился сильнее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кейсы деколонизации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деколонизация могла происходить через переговоры или через затяжной конфликт, и эти пути давали разные последствия.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конфликтным был путь к независимости, тем тяжелее оказывались политические и человеческие последствия.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итоги деколонизации: Индия, Алжир, Конго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переговоры, независимость, раздел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движение
</a:t>
            </a:r>
            <a:pPr algn="l" indent="0" marL="0">
              <a:lnSpc>
                <a:spcPct val="8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стала самым известным примером массового антиколониального движения. Индийский национальный конгресс опирался на широкую общественную поддержку и добивался перемен в политической борьбе, а не только на поле боя.
</a:t>
            </a:r>
            <a:endParaRPr lang="en-US" sz="799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с Британией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власть постепенно пошла на переговоры. Сочетание давления общества, политической мобилизации и ослабления империи после войны сделало независимость неизбежной.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раздел
</a:t>
            </a:r>
            <a:pPr algn="l" indent="0" marL="0">
              <a:lnSpc>
                <a:spcPct val="80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независимость была достигнута, но вместе с ней начался раздел на Индию и Пакистан. Новые границы вызвали массовые переселения и насилие между общинами.
</a:t>
            </a:r>
            <a:endParaRPr lang="en-US" sz="885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свободы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пример показывает двойственную природу деколонизации: политическое освобождение не всегда означает немедленный мир и стабильность.
</a:t>
            </a:r>
            <a:endParaRPr lang="en-US" sz="8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Алжир: деколонизация через войну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Вооружённая борьба
</a:t>
            </a:r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шёл к независимости через вооружённое противостояние. Фронт национального освобождения сделал колониальный вопрос международной проблемой и превратил конфликт в длительную войну.
</a:t>
            </a:r>
            <a:endParaRPr lang="en-US" sz="861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эскалация
</a:t>
            </a:r>
            <a:pPr algn="l" indent="0" marL="0">
              <a:lnSpc>
                <a:spcPct val="8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власти отвечали репрессиями, что только усиливало сопротивление. Насилие затронуло не только бойцов, но и мирное население, а потому конфликт приобрёл крайне тяжёлый характер.
</a:t>
            </a:r>
            <a:endParaRPr lang="en-US" sz="916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конфликт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1954–1962 годов изменила политическую жизнь Франции и Алжира. Независимость была достигнута ценой больших потерь и глубокой травмы для общества.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итог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Алжирский случай показывает, что деколонизация могла происходить не через компромисс, а через разрушительную войну, последствия которой ощущались десятилетиями.
</a:t>
            </a:r>
            <a:endParaRPr lang="en-US" sz="9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соглашения стали поворотной точкой: они закрепили временное разделение и превратили Индокитай в поле холодной войны.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соглашения, 1954 год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соглашения именно тогда закрепили раздел Вьетнама по 17-й параллели.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1957 году Гана стала первой страной Тропической Африки, получившей независимость, и задала политический ориентир для всего континента.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исторические справочники по деколонизации Африки.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Гана первой в Тропической Африке получила независимость.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кризис показал, что даже без формальной колониальной войны метрополии уже не могли удерживать прежний контроль над ключевыми регионами.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материалы по истории Суэцкого кризиса.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32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
</a:t>
            </a:r>
            <a:pPr algn="ctr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год стал поворотным для укрепления египетского суверенитета.
</a:t>
            </a:r>
            <a:endParaRPr lang="en-US" sz="4132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 деколонизации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появления новых государств менялись партийные системы, но устойчивость институтов оставалась разной: часть стран быстро столкнулась с кризисом власти.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членов ООН отражает быстрый выход колоний на международную сцену и резкое расширение круга суверенных государств.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Наций, данные о числе государств-членов; 1945, 1960, 1970.
</a:t>
            </a:r>
            <a:endParaRPr lang="en-US" sz="11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1960-м многие новые государства унаследовали экспорт сырья и зависимость от внешних рынков, поэтому политическая независимость не сразу означала экономическую самостоятельность.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обзоры по истории деколонизации и экономике постколониальных государств.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ctr" indent="0" marL="0">
              <a:lnSpc>
                <a:spcPct val="100000"/>
              </a:lnSpc>
              <a:buNone/>
            </a:pPr>
            <a:r>
              <a:rPr lang="en-US" sz="1867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особенно ясно проявилась ограниченность колониальной хозяйственной модели.
</a:t>
            </a:r>
            <a:endParaRPr lang="en-US" sz="4014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Индии стал одним из крупнейших переселений XX века и показал, насколько дорогой ценой часто обходился распад империй.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исследования по разделу Британской Индии.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млн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людей было вынуждено покинуть свои дома в ходе раздела Индии.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получения суверенитета многие государства оставались уязвимыми: внешнее влияние продолжалось через экономику, безопасность и поддержку отдельных элит.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работы по неоколониализму и постколониальной истории.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ctr" indent="0" marL="0">
              <a:lnSpc>
                <a:spcPct val="100000"/>
              </a:lnSpc>
              <a:buNone/>
            </a:pPr>
            <a:r>
              <a:rPr lang="en-US" sz="1867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особенно заметно стало различие между формальной и реальной независимостью.
</a:t>
            </a:r>
            <a:endParaRPr lang="en-US" sz="4014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401108"/>
            <a:ext cx="3170700" cy="540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пути к независимости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результаты деколонизации в зависимости от способа достижения независимости и стартовых условий нового государства.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обычно снижали разрушения, но не гарантировали устойчивость; вооружённая борьба ускоряла разрыв с метрополией, однако усиливала человеческие и политические потери.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исследования деколонизации Индии, Алжира, Кении и Вьетнама.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1960-х число независимых стран резко выросло, и мир стал гораздо более многополярным, чем в колониальную эпоху.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обобщающие исторические данные по деколонизации.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период закрепил конец классической имперской карты мира.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выводов помогают увидеть деколонизацию не как единое событие, а как сложный процесс с разными причинами, темпами и последствиями.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презентации; обобщение по теме деколонизации.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тезисов стоит вынести на обсуждение.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Деколонизация: свобода, которая потребовала времени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колониальной системы дал миру десятки новых государств, но вместе с суверенитетом они получили и сложное наследие: экономическую зависимость, слабые институты и длительное внешнее давление.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2026-07-26T11:06:34Z</dcterms:created>
  <dcterms:modified xsi:type="dcterms:W3CDTF">2026-07-26T11:06:34Z</dcterms:modified>
</cp:coreProperties>
</file>