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здоровье: что нужно знать на уроке ОБЗР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формируют ежедневные привычки и безопасность поведения.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в 7 классе особенно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организм быстро растёт, а привычки, которые складываются сейчас, часто остаются надолго. Недосып, малоподвижность, стресс и питание сразу отражаются на внимании, настроении и работоспособности.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перекачивает кровь и доставляет кислород и питательные вещества ко всем органам. Если нагрузка на сердце или сосуды возрастает, это быстро сказывается на самочувствии и выносливости.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поступление кислорода, без которого клетки не могут работать полноценно. Когда дыхание нарушается, организм получает меньше энергии, появляется одышка и снижается работоспособность.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нервы координируют движения, внимание, память и поведение. Даже небольшое переутомление нервной системы ухудшает концентрацию, реакцию и способность учиться.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 перерабатывают пищу и помогают получить вещества для роста, обновления тканей и работы организма. Если питание неполноценное, страдают силы, восстановление и общее развитие.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— единая система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599" y="1835776"/>
            <a:ext cx="433015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организма и их 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системы помогают организму работать согласованно, и что происходит при их нарушении.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одной системы влияет на другие, поэтому здоровье нужно рассматривать как работу всего организма, а не отдельного органа.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 по теме «Человек и его здоровье».
</a:t>
            </a:r>
            <a:endParaRPr lang="en-US" sz="9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и развивается тело подростка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и перестройка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кости и мышцы растут быстрее, чем раньше, поэтому меняются рост, масса тела и осанка. Из-за этого может временно повышаться утомляемость и меняться выносливость.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нужно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особенно важны белок, кальций, железо, витамины и достаточный сон. Они помогают костям, мышцам, крови и нервной системе развиваться без лишней перегрузки.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самочувствие каждый день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здоровье складывается из нескольких привычек, а не из одного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питание дают наибольший вклад, а остальные факторы поддерживают устойчивое самочувствие и восстановление.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темы; значения условные, для учебного сравнения.
</a:t>
            </a:r>
            <a:endParaRPr lang="en-US" sz="9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нужно подросткам, чтобы лучше восстанавливаться и сохранять внимание в течение дня.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 и возрастные рекомендации по режиму дня для подростков.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помогает нервной системе отдыхать, а памяти — лучше закреплять новый материал. При недосыпе быстрее появляется раздражительность, сонливость и утомление.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энергия, рост и защита организма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с овощами, фруктами, крупами, молочными продуктами, рыбой, мясом и яйцами даёт организму строительный материал для роста и ежедневной работы.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дольше сохранять работоспособность, а вода поддерживает нормальное самочувствие, обмен веществ и концентрацию на уроках.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фастфуд, чипсы и частые сладости лучше ограничивать: в них много соли, сахара и жиров, но мало полезных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ограничиваемые продукты в рационе школьника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рацион удобнее строить заранее: так легче выбирать еду дома, в школе и во время перекуса.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 — полезные группы продуктов, а сладкие напитки, снеки и фастфуд должны занимать минимум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темы; значения условные, для учебного сравнения.
</a:t>
            </a:r>
            <a:endParaRPr lang="en-US" sz="9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физическая активность укрепляет сердце, лёгкие, мышцы и суставы, помогает держать осанку и снижает утомляемость. Для подростков особенно полезны регулярные прогулки, подвижные игры и поездки на велосипеде.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 обязательно должно быть сложным или длительным: важно, чтобы оно было каждый день. Даже дорога в школу пешком, упражнения на перемене и активный отдых заметно улучшают самочувствие.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условие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укрепляют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ежедневные действия влияют на общее состояние организма и помогают ему восстанавливаться, расти и работать без лишней нагрузки.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 мылом после улицы, перед едой и после посещения туалета помогает удалить микробы и снизить риск заражения.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инфекций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два раза в день, уход за кожей и смена чистой одежды поддерживают здоровье полости рта, кожи и общий комфорт.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комнаты, чистота парты и рабочего места уменьшают количество пыли и делают учебу и отдых более безопасными для организма.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кашле и чихании важно прикрывать рот и нос локтем, а личные предметы гигиены не давать другим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нарушение режима дня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сбои в распорядке быстро отражаются на учебе, спорте и общении со сверстниками.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вредных факторов действует одновременно, тем заметнее падает самочувствие и тем сложнее восстановиться.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ОБЗР; значения на графике условные, для наглядного сравнения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помогает спокойно учиться, общаться и справляться с трудностями. Оно включает настроение, самооценку, внимание, умение отдыхать и просить поддержку, когда это необходимо.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родителями, друзьями или классным руководителем помогает не оставаться один на один с переживаниями. Поддержка взрослых особенно важна при сильной усталости и стрессах.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прогулки, движение и понятный режим дня снижают напряжение. Когда день предсказуем, организму легче восстанавливаться, а тревожных мыслей становится меньше.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держатся грусть, потеря интереса, слёзы, бессонница или резкие перепады настроения, нужно обязательно сообщить взрослым и не откладывать обращение за помощью.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эмоции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43" y="1835776"/>
            <a:ext cx="444363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и их результат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ежедневные действия влияют на здоровье школьника и его самочувствие.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дают заметный эффект уже в повседневной жизни: улучшают учёбу, энергию, самочувствие и защиту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 и энергетические напитки перегружают сердце, лёгкие и нервную систему. У подростков они особенно опасны, потому что мешают нормальному росту и восстановлению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привычек чаще появляются сонливость, раздражительность и трудности с концентрацией. Со временем снижаются выносливость, работоспособность и желание заниматься привычными делами.
</a:t>
            </a:r>
            <a:endParaRPr lang="en-US" sz="1086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дома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простых бытовых травмах и ситуациях, где важно быстро обеспечить безопасность и вызвать помощь взрослых.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полезных привычек у школьников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различия показывают, что режим дня школьников чаще всего страдает из-за сна и нехватки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улучшать самые слабые привычки: они сильнее всего влияют на учебу, настроение и общий тонус.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для наглядного сравнения; значения условные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формируются режим сна, питание, привычка гулять и отношение к гигиене. Именно семья первой замечает изменения в самочувствии ребёнка.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физкультуры, перемены и санитарные правила помогают двигаться, отдыхать и соблюдать безопасный режим учебного дня каждый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Осмотры, прививки и своевременное обращение к врачу помогают заметить проблему раньше и не запускать её, пока она не стала серьёзной.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действуют согласованно, ребёнку легче привыкать к полезному распорядку и сохранять здоровье без постоянных напоминаний.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и семья поддерживают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ежедневных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школьника складывается из простых, но регулярных действий: сна, питания, движения, гигиены и спокойного отношения к своему состоянию. Маленькие привычки дают большой результат.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2026-05-20T23:20:09Z</dcterms:created>
  <dcterms:modified xsi:type="dcterms:W3CDTF">2026-05-20T23:20:09Z</dcterms:modified>
</cp:coreProperties>
</file>