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слова, которые помогают говорить по-английски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понимать, говорить и строить простые фразы.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важен в 5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английский уже нужен не только для узнавания слов, но и для коротких ответов, диалогов и письменных заданий. Чем шире словарь, тем легче говорить по теме без постоянного перевода.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 пассивная лексика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9780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лексика — это слова и выражения, которые ученик уверенно произносит, пишет и использует в ответах. Обычно сюда входят приветствия, цвета, числа, дни недели и простые глаголы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0573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самому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90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лексика помогает понимать текст и речь, даже если слово ещё не выходит в собственных ответах. В 5 классе она расширяется быстрее, чем активная, поэтому важно регулярно возвращать её в упражнениях.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49083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 только узнаётся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на уроках английского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уроках удобнее запоминать по темам и ситуациям общения.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показывают, какие слова нужны чаще всего и где их применять в речи.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 для 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теме и в картинке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 конкретным предметом, его легче запомнить. Например, book ассоциируется с учебником, тетрадью и чтением, поэтому значение быстро закрепляется через зрительный образ.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помогает понять смысл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ball или play запоминаются лучше, если ребёнок видит движение, игру или короткую сцену. Так значение связывается не только с переводом, но и с ситуацией.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делает слово живым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teacher легче усвоить, если рядом есть изображение человека у доски, а не только перевод. Визуальная связь ускоряет узнавание и помогает использовать слово в ответе.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роли в 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помогают запоминать английские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изучения лексики: качественное сравнение способов запоминания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которые ученик не только видит, но и произносит, пишет и использует в 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способы, где слово встречается в действии и повторяется несколько раз.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новым английским словом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значение, произношение и способ употребления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6337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 повседневной речи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8737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помогают говорить о том, что человек делает каждый день. С ними легко строить короткие предложения о себе, уроках, игре, чтении и любимых занятиях.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8762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простых фраз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279226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использоваться в разных темах: школа, дом, хобби, спорт. Чем чаще слово встречается в новых ситуациях, тем увереннее оно запоминается.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279251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 — одна база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5546603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о себе, лексика становится особенно полезной. Фразы I play football, I read books и I dance today показывают, как глаголы связываются с личным опытом.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546628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высказывание
</a:t>
            </a:r>
            <a:endParaRPr lang="en-US" sz="1500" dirty="0"/>
          </a:p>
        </p:txBody>
      </p:sp>
      <p:sp>
        <p:nvSpPr>
          <p:cNvPr id="18" name="Text 8"/>
          <p:cNvSpPr txBox="1"/>
          <p:nvPr/>
        </p:nvSpPr>
        <p:spPr>
          <a:xfrm>
            <a:off x="3813981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глаголы нужны прямо на уроке: write, read, listen, speak. Они встречаются в инструкциях учителя и в заданиях, поэтому быстро переходят из узнавания в активное использование.
</a:t>
            </a:r>
            <a:endParaRPr lang="en-US" sz="1178" dirty="0"/>
          </a:p>
        </p:txBody>
      </p:sp>
      <p:sp>
        <p:nvSpPr>
          <p:cNvPr id="19" name="Text 9"/>
          <p:cNvSpPr txBox="1"/>
          <p:nvPr/>
        </p:nvSpPr>
        <p:spPr>
          <a:xfrm>
            <a:off x="3814006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классе
</a:t>
            </a:r>
            <a:endParaRPr lang="en-US" sz="1500" dirty="0"/>
          </a:p>
        </p:txBody>
      </p:sp>
      <p:sp>
        <p:nvSpPr>
          <p:cNvPr id="20" name="Text 10"/>
          <p:cNvSpPr txBox="1"/>
          <p:nvPr/>
        </p:nvSpPr>
        <p:spPr>
          <a:xfrm>
            <a:off x="2081359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запоминать глагол вместе с привычными словами рядом: play football, read books, listen to music. Так ученик не только знает перевод, но и правильно употребляет слово в речи.
</a:t>
            </a:r>
            <a:endParaRPr lang="en-US" sz="1195" dirty="0"/>
          </a:p>
        </p:txBody>
      </p:sp>
      <p:sp>
        <p:nvSpPr>
          <p:cNvPr id="21" name="Text 11"/>
          <p:cNvSpPr txBox="1"/>
          <p:nvPr/>
        </p:nvSpPr>
        <p:spPr>
          <a:xfrm>
            <a:off x="2081384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признаки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точнее. Слова big, small, bright и clean помогают увидеть размер, цвет, состояние или внешний вид предмета без длинного объяснения.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предметы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прилагательных можно описать возраст, настроение и характер человека. Например, young, old, happy и sad сразу задают нужный смысл и делают фразу понятнее.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людях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часто изучают слова парами: big — small, happy — sad, clean — dirty. Такой способ помогает быстрее сравнивать значения и запоминать лексику.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пары противоположностей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особенно полезны, когда нужно сравнить два предмета или выбрать один из нескольких вариантов. Они расширяют ответ и делают речь более выразительной.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 сравнении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 различия в значении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могут относиться к одной теме, но употребляться по-разному. Big и large не совпадают полностью, потому что выбор часто зависит от привычного сочетания и контекста.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полный синоним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легче запоминаются вместе с соседними словами. Если учить их отдельно, можно выбрать неверный вариант, а в знакомой фразе значение становится понятнее.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важны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и little, speak и talk, look и see передают не одно и то же значение. Одни слова звучат более нейтрально, другие — более разговорно или связаны с конкретной ситуацией.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оттенке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знакомое слово может означать разное в разных предложениях. Поэтому полезно читать целую фразу, а не переводить слово отдельно от текста.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корни и части слова в английском
</a:t>
            </a:r>
            <a:endParaRPr lang="en-US" sz="275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есть корень, который хранит основной смысл. Если ученик узнаёт знакомую часть, ему легче догадаться о значении нового слова и быстрее связать его с уже известной лексикой.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слова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-ful обычно добавляет значение признака или полезности: use — useful, help — helpful. Если видеть корень и суффикс вместе, легче запоминать перевод, написание и смысл слова в тексте.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-ful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 часто помогает назвать человека по его действию: play — player, teach — teacher. Такой способ образования слов делает английскую лексику более понятной и позволяет замечать связь между словами.
</a:t>
            </a:r>
            <a:endParaRPr lang="en-US" sz="104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новых английских слов для пятиклассника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5 класса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приходят в уроках, чтении, песнях, играх и повседневных ситуациях. Важно замечать, где именно встречается лексика, потому что это помогает лучше понимать и запоминать её.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усваивается не только из списков: контекст, ритм и практика расширяют словарь быстрее и надёжнее.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 интернациональная лексика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интернациональные слова легко узнать по написанию или звучанию: computer, radio, music, sport, cinema. Они часто помогают понять общий смысл текста ещё до подробного чтения.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вид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похожее слово нужно учить вместе с произношением и употреблением. Важно запомнить, в каком предложении оно звучит естественно, чтобы не сделать ошибку в устной или письменной речи.
</a:t>
            </a:r>
            <a:endParaRPr lang="en-US" sz="120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перевод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облегчает чтение и слушание, потому что уменьшает количество незнакомых слов. Но опираться только на сходство нельзя: иногда написание похоже, а смысл или употребление отличаются.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опора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запоминается в 5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работе с лексикой в 5 классе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работает со словом, тем прочнее оно закрепляется: помогает смысл, эмоция и повторение в разных заданиях.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связанные с собственным высказыванием и практикой; механическое переписывание даёт самый слабый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записывать в личный словарик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английское слово вместе с русским значением, чтобы быстро повторять лексические темы перед уроком и проверочной работой.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перевод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Пометка о чтении слова помогает не ошибаться в устном ответе. Особенно полезно отмечать ударение и трудные сочетания букв.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тема, его проще найти при повторении. Такой словарик помогает связывать новую лексику с нужным разделом учебника.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показывает, как слово работает в речи. Так легче запомнить порядок слов и использовать лексику без дословного перевода.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переходит в активный словарь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слово становится привычным через понимание, повторение и собственное употребление.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английских слов
</a:t>
            </a:r>
            <a:endParaRPr lang="en-US" sz="268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слова, которые выглядят похоже, но имеют разный смысл или употребление. Чтобы избежать ошибки, полезно проверять слово в полном предложении и запоминать его вместе с контекстом.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выучено только глазами, его легко произнести неправильно. Лучше сразу слушать образец, повторять вслух и сравнивать звучание с написанием, особенно в трудных сочетаниях букв.
</a:t>
            </a:r>
            <a:endParaRPr lang="en-US" sz="1276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произношение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пропуск артикля или неверная форма слова. В английском языке такие детали влияют на правильность ответа, поэтому их нужно замечать уже при первом знакомстве с новой лексикой.
</a:t>
            </a:r>
            <a:endParaRPr lang="en-US" sz="1155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форма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Русскую фразу нельзя переводить по одному слову без проверки смысла. Порядок слов и выбор английского варианта часто отличаются, поэтому полезно учить фразы целиком, а не отдельные части.
</a:t>
            </a:r>
            <a:endParaRPr lang="en-US" sz="1198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словарный запас помогает понимать тексты
</a:t>
            </a:r>
            <a:endParaRPr lang="en-US" sz="273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с диалогом Лена замечает знакомые слова friend, play, music и happy. Она не переводит каждую реплику отдельно, а сначала ловит общую тему разговора. После этого ответы к заданиям становятся понятнее и быстрее.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лишней тревоги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с картинкой Саша видит подписи desk, board, pen и book. Он узнаёт их почти сразу, потому что встречал эти слова раньше в теме школы. Благодаря этому остаётся больше времени на само задание, а не на поиск каждого значения.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задания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читает короткий текст о школьном дне и сразу узнаёт слова morning, teacher, lunch и game. Из-за этого он быстро понимает, что происходит в рассказе, даже если несколько слов ещё новые. Знакомая лексика помогает ему не терять нить истории.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рассказе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5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рассказах о себе, простых диалогах и первых письменных работах. Их полезно знать в активном словаре.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строить простые фразы о людях, школе и чувствах, поэтому их стоит регулярно повторять и использовать в речи.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5 класса по теме «О себе и школе»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становятся своими через практику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запоминается лучше всего, когда слово не только читают, но и слышат, произносят, пишут и используют в собственной фразе. Для пятиклассника это особенно важно.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2026-05-30T13:40:53Z</dcterms:created>
  <dcterms:modified xsi:type="dcterms:W3CDTF">2026-05-30T13:40:53Z</dcterms:modified>
</cp:coreProperties>
</file>