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заводы, дороги, исторические города и наука — всё это сосредоточено в Центральной России.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главное ядро страны
</a:t>
            </a:r>
            <a:endParaRPr lang="en-US" sz="281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находится в центральной части Восточно-Европейской равнины. Обычно выделяют Центральный и Центрально-Чернозёмный подрайоны, а также ключевые города: Москва, Тула, Ярославль, Владимир, Калуга, Рязань, Воронеж, Курск и Белгород.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района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Центральной России
</a:t>
            </a:r>
            <a:endParaRPr lang="en-US" sz="2848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равнинный рельеф — это удобно для строительства дорог, городов и крупных производств. На такой местности проще прокладывать транспортные магистрали и вести хозяйственные работы.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умеренно континентальный: зимой обычно холодно, летом тепло, а осадков выпадает в целом умеренно. Такие условия подходят и для промышленности, и для земледелия.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различия по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— Волга, Ока, Дон, Днепр и их притоки. Они дают воду, связывают районы и помогают хозяйству. Север более лесистый, юг — с более плодородными почвами.
</a:t>
            </a:r>
            <a:endParaRPr lang="en-US" sz="9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9920" y="1609950"/>
            <a:ext cx="3243560" cy="242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Центральной России и их особенности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ключевых областей показывает, как район объединяет территории с разной специализацией.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специализируются на разных видах деятельности: часть ориентирована на промышленность, часть — на сельское хозяйство и переработку.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учебная карта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района
</a:t>
            </a:r>
            <a:endParaRPr lang="en-US" sz="297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намного превосходит остальные города по численности населения и масштабам городских функций.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населения формирует крупные агломерации и усиливает роль столичного региона в управлении и хозяйстве.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численности населения: требуется уточнение по конкретному источнику/году (точные значения не указаны в исходном материале)
</a:t>
            </a:r>
            <a:endParaRPr lang="en-US" sz="5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как историческое ядро государства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Центральной России формировались древнерусские земли и усиливалось Московское княжество. Это стало важной основой для объединения земель и развития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Москва превратилась в центр объединения русских земель, а затем — в столицу. Здесь накапливались политические и культурные ресурсы, влияющие на всю страну.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сохранились памятники древнерусской архитектуры, старинные монастыри и кремли. Города Золотого кольца продолжают рассказывать о традициях и истории Руси.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главный центр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и управленческие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выполняет сразу несколько функций: столичную, административную, транспортную, финансовую, научную и культурную. Здесь размещаются федеральные органы власти и крупнейшие образовательные центры.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Транспортная, финансовая и культурная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транспортный узел России: через город идут железные дороги, автомагистрали и авиамаршруты. Город объединяет деловые организации, музеи, театры и технопарки.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Центральной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приборостроение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России развиты машиностроение и приборостроение, а также смежные отрасли. Благодаря кооперации заводов промышленность работает как единая система внутри региона.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высокие технологии в Подмосковье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Подмосковье — зона, где сильны наукоёмкие и высокотехнологичные предприятия. Близость к научным центрам помогает быстрее внедрять разработки и выпускать востребованные продукты.
</a:t>
            </a:r>
            <a:endParaRPr lang="en-US" sz="884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 электроника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Калуга известна автомобилестроением и производством с опорой на современные технологии. В таких проектах важны кадры, научные разработки и устойчивая логистика.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переработка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развивается авиационная промышленность, а рядом работают предприятия пищевой промышленности и агропромышленного комплекса. Это поддерживает и производство, и занятость населения.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 дополняет машиностроительный сектор: нужны материалы и компоненты, а также выпуск продукцию для других отраслей. В Ярославле эта специализация заметно выражена.
</a:t>
            </a:r>
            <a:endParaRPr lang="en-US" sz="8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Центральной России
</a:t>
            </a:r>
            <a:endParaRPr lang="en-US" sz="282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доли обычно приходятся на промышленность и сферу услуг, а транспорт обеспечивает связь между городами.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структура укрепляет экономику района: промышленность и услуги поддерживают науку, логистика связывает все части хозяйства.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учебная карта России (точные проценты не указаны в исходном материале)
</a:t>
            </a:r>
            <a:endParaRPr lang="en-US" sz="5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Чернозёмный район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молочное и мясное животноводство, а также птицеводство. Часть продукции проходит переработку прямо в регионе, что повышает ценность урожая.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Центрально-Чернозёмный подрайон славится очень плодородными чернозёмами. Здесь выращивают пшеницу, сахарную свёклу, подсолнечник, картофель, овощи и кормовые культуры.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активно развивается в южной части района. Тёплее климат и более благоприятные условия для земледелия помогают получать стабильные результаты.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 Центральной России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транспортной системы района: узловая роль Москвы и магистральные связи железной дорогой, автодорогами, авиацией, а также речным маршрутам.
</a:t>
            </a:r>
            <a:endParaRPr lang="en-US" sz="8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технологии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России сосредоточены ведущие научные и образовательные центры: Московский государственный университет, МГТУ имени Н. Э. Баумана, институты РАН, технопарки и исследовательские лаборатории.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Подмосковье работают множество вузов, научно‑исследовательских организаций и IT-компаний, которые обучают специалистов и формируют команды для новых разработок.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науки рядом с университетами и предприятиями ускоряет внедрение идей: от учебных проектов до практических технологий, полезных промышленности и городу.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важна для всей страны, потому что выпускает кадры разного профиля и поддерживает непрерывность исследований в ключевых направлениях экономики и общества.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крупнейших городов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района дополняют друг друга: машиностроительные центры обеспечивают оборудование, а рядом развиваются отрасли химии, авиации и электроники. Такое «разделение труда» поддерживает устойчивость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специализации видно, что каждый город выполняет собственную роль: от промышленного производства до услуг и туризма. В результате связи между городами становятся более регулярными.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специализаций городов по материалам школьного курса (качественные направления).
</a:t>
            </a:r>
            <a:endParaRPr lang="en-US" sz="5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Сергиев Посад: жизнь монастыря и духовных школ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городе особенно заметна связь прошлого и настоящего: монастырские стены, традиции ремесел и постоянное внимание к истории. Узкие улицы и старинные постройки создают ощущение пути, который ведет к культуре Руси.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Суздаль: белокаменные соборы среди тихих улиц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часто называют музеем под открытым небом. Здесь сохранились ансамбли храмов, монастырей и исторические площади, где легко представить, как жили люди много веков назад. Прогулка по городу помогает понять архитектурные традиции региона.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купеческие дома Владимира: архитектура как рассказ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привлекает крепостными формами, белокаменными соборами и старинной городской планировкой. Не меньше интересны купеческие дома и музеи, которые сохраняют детали повседневной жизни. Именно так наследие становится доступным для современных посетителей.
</a:t>
            </a:r>
            <a:endParaRPr lang="en-US" sz="7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города Золотого кольца
</a:t>
            </a:r>
            <a:endParaRPr lang="en-US" sz="2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3685"/>
            <a:ext cx="3377400" cy="19293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 Центрально-Чернозёмный подрайоны: сравнение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подрайонами по природным условиям, населению, хозяйственной специализации и главным городам; при этом подрайоны связаны общими экономическими маршрутами.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подрайон сильнее опирается на функции управления, науки и технологий, а Центрально‑Чернозёмный — на земледелие и переработку. Вместе они обеспечивают баланс между производством и ресурсной базой.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учебная карта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375" y="2278623"/>
            <a:ext cx="43155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сырьевые ресурсы
</a:t>
            </a:r>
            <a:endParaRPr lang="en-US" sz="267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и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добывают железную руду, включая территорию Курской магнитной аномалии. Это сырьё используют металлургические предприятия, поддерживая производство металла для промышленности.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глины и цемент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Заготовки известняка и глин важны для стройматериалов. Из них получают материалы, которые применяются в строительстве и при производстве цемента для городов и предприятий.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как ресурс и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торфа связана с хозяйственными потребностями региона. Его используют в переработке и в качестве топлива в подходящих технологиях, уменьшая зависимость от дальних поставок.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основными видами сырья добываются строительные материалы. Они поддерживают работу перерабатывающей отрасли и обеспечивают промышленность ресурсами ближе к местам производства.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Центральной России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трудностей усиливается там, где выше плотность населения и активнее строительство. Поэтому наибольшая нагрузка концентрируется в крупнейших агломерациях и промышленных зонах.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проблемы взаимосвязаны: транспорт, экология и качество городской жизни зависят от того, как распределены люди и предприятия по территории.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 (качественная характеристика проблем).
</a:t>
            </a:r>
            <a:endParaRPr lang="en-US" sz="6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развития района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развития: сначала уменьшаем перегрузку столицы и обновляем хозяйство, затем улучшаем среду и транспорт, расширяя возможности для регионов.
</a:t>
            </a:r>
            <a:endParaRPr lang="en-US" sz="8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Центральной России для страны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объединяет управление, транспорт, промышленность, науку и культуру. Здесь сосредоточены крупнейшие города и ключевые отрасли, влияющие на жизнь страны ежедневно.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район проходят главные магистрали, поэтому он связывает регионы разными видами перевозок. Это помогает вовремя доставлять грузы, развивать туризм и обеспечивать доступ к услугам.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других городах находятся основные образовательные и научные центры. Именно здесь формируются специалисты и запускаются исследования, которые затем поддерживают инновации по всей России.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района особенно заметна в деловой активности: управленческие решения и финансовые процессы, новые технологии и предпринимательские инициативы часто возникают именно здесь.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— историческое, экономическое и культурное ядро страны. Её сила в выгодном положении, густой сети транспорта, плотном населении, развитой промышленности, сильной науке и множестве памятников.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страны: Центральная Россия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2026-05-11T22:59:19Z</dcterms:created>
  <dcterms:modified xsi:type="dcterms:W3CDTF">2026-05-11T22:59:19Z</dcterms:modified>
</cp:coreProperties>
</file>