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речь: основа грамотности на уроках русского языка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речь помогают писать и говорить грамотно, точно и уместно.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нужны орфография и хорошая 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нужна не только для оценок: она помогает ясно отвечать, писать сочинения, выполнять диктанты и уверенно общаться на уроках и в переписке. В 7 классе важно закреплять правила и учиться замечать собственные ошибки.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орфография в 7 классе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устанавливает, как правильно писать слова и их части, чтобы текст был единообразным, понятным и не вызывал сомнений у читателя.
</a:t>
            </a:r>
            <a:endParaRPr lang="en-US" sz="844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орфограммы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безударным гласным, парным и непроизносимым согласным, приставкам, суффиксам, окончаниям и написанию НЕ с разными частями речи.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орфограммы можно проверить, подобрав однокоренное слово или изменив форму слова так, чтобы нужная буква стала слышимой и различимой.
</a:t>
            </a:r>
            <a:endParaRPr lang="en-US" sz="801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 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проверка невозможна, нужно вспомнить правило и выработать привычку внимательно перечитывать написанное, чтобы не допускать повторяющихся ошибок.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Заметность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помогает увидеть опасное место в слове заранее и записать его правильно ещё до того, как ошибка попадёт в тетрадь.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теме, составлена на основе типичных школьных орфограмм
</a:t>
            </a:r>
            <a:endParaRPr lang="en-US" sz="66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орфографические ошибки встречаются чаще всего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словах, которые приходится проверять быстро и без долгих раздумий.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Наибольшего повторения требуют орфограммы, где нужно выбирать проверочное слово или сразу вспоминать правило.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7 класса и способы их проверки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орфограммы, примеры и способ самопроверки.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подбор формы слова, однокоренного слова или обращение к правилу; это снижает риск механической ошибки.
</a:t>
            </a:r>
            <a:endParaRPr lang="en-US" sz="1198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и зрительная память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не проверяются правилом, поэтому их нужно запоминать как зрительный образ: важно видеть буквы, которые нельзя услышать на слух.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слова не по одному, а по группам: так легче замечать общие особенности написания и быстрее удерживать их в памяти.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Цветовые пометки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выделять трудные буквы цветом, внимание лучше фиксируется на месте ошибки, а повторение становится более осознанным и коротким.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словарик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словарик помогает возвращаться к уже изученным словам, повторять их регулярно и использовать в предложениях, чтобы написание закреплялось прочнее.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 в слове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проверять написание осознанно, а не наугад.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0760" y="1547825"/>
            <a:ext cx="310050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600565"/>
            <a:ext cx="384900" cy="307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речь и какими бывают ее качества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помогает человеку выражать мысли, чувства и информацию. Она бывает устной и письменной, но в обоих случаях должна быть понятной собеседнику или читателю.
</a:t>
            </a:r>
            <a:endParaRPr lang="en-US" sz="1148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речь соответствует языковым нормам: в ней верно употребляются слова, формы и построение фраз, а ошибки не мешают пониманию смысла.
</a:t>
            </a:r>
            <a:endParaRPr lang="en-US" sz="1189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 подбирает нужные слова без лишних замен и расплывчатых выражений. Чем точнее слово, тем яснее становится мысль и тем легче её понять.
</a:t>
            </a:r>
            <a:endParaRPr lang="en-US" sz="1246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 делает высказывание живым и интересным, помогает передать настроение, отношение говорящего и важные смысловые оттенки без лишней пестроты.
</a:t>
            </a:r>
            <a:endParaRPr lang="en-US" sz="1081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словаря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словарь позволяет избегать повторов и подбирать разные, но уместные слова. Слабая речь, наоборот, часто содержит однообразие, неточность и слова-паразиты.
</a:t>
            </a:r>
            <a:endParaRPr lang="en-US" sz="11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теме, составлена для сравнения речевых качеств
</a:t>
            </a:r>
            <a:endParaRPr lang="en-US" sz="76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хорошей и слабой речи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ответ можно сделать сильнее, если заранее продумать формулировки и последовательность мысли.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показатели связаны с точным подбором слов и связностью фраз; слабая речь теряет качество из-за повторов и неточностей.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произношения и ударения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74750" y="1728775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орфоэпия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объясняет, как правильно произносить слова и ставить в них ударение. Эти нормы помогают говорить так, чтобы речь звучала литературно и понятно.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1374750" y="2434650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ударение часто меняется в разных формах слова: звонИт, красИвее, тОрты. Поэтому его нужно запоминать и регулярно уточнять по словарю.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1374750" y="31405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ответа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ударении особенно заметны в устном ответе, чтении вслух и выступлении перед классом, потому что сразу снижают впечатление от речи.
</a:t>
            </a:r>
            <a:endParaRPr lang="en-US" sz="1175" dirty="0"/>
          </a:p>
        </p:txBody>
      </p:sp>
      <p:sp>
        <p:nvSpPr>
          <p:cNvPr id="13" name="Text 5"/>
          <p:cNvSpPr txBox="1"/>
          <p:nvPr/>
        </p:nvSpPr>
        <p:spPr>
          <a:xfrm>
            <a:off x="1384050" y="3846436"/>
            <a:ext cx="63852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проверять
</a:t>
            </a:r>
            <a:pPr algn="ctr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правильно, полезно обращать внимание на трудные слова заранее, повторять их вслух и сверять произношение с нормой, а не полагаться на привычку.
</a:t>
            </a:r>
            <a:endParaRPr lang="en-US" sz="11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культуре речи и типичным ошибкам учащихся 7 класса.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речевые ошибки семиклассников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распространённые речевые ошибки, их примеры и причины появления в устной и письменной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недостатком словарного запаса и привычкой говорить без предварительной проверки формулировки.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и то же высказывание меняется в разных ситуациях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по-разному воспринимаются учителем и другом. Важно учитывать, кому адресована реплика, чтобы выбрать нужный тон, форму обращения и степень подробности.
</a:t>
            </a:r>
            <a:endParaRPr lang="en-US" sz="970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 должен быть точным и ясным, а разговор с одноклассником может быть свободнее. Цель речи определяет, насколько кратко или развёрнуто нужно отвечать.
</a:t>
            </a:r>
            <a:endParaRPr lang="en-US" sz="1074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время и степень официальности меняют требования к высказыванию. На уроке важны вежливость, полные фразы и отсутствие грубых сокращений или небрежных выражений.
</a:t>
            </a:r>
            <a:endParaRPr lang="en-US" sz="967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уместности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речь не только правильна, но и соответствует ситуации. Школьник должен подбирать слова так, чтобы они были понятны, уважительны и подходили к учебному общению.
</a:t>
            </a:r>
            <a:endParaRPr lang="en-US" sz="10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редактирование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увидеть и исправить орфографические, речевые и смысловые недочёты до сдачи работы.
</a:t>
            </a:r>
            <a:endParaRPr lang="en-US" sz="9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условные данные для демонстрации динамики.
</a:t>
            </a:r>
            <a:endParaRPr lang="en-US" sz="74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регулярная работа влияет на грамотность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занятия лучше распределять по дням: так правила и написание слов запоминаются прочнее, чем при редкой длительной подготовке.
</a:t>
            </a:r>
            <a:endParaRPr lang="en-US" sz="117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рост показывает: систематическая практика и самопроверка дают устойчивый результат, а не разовый эффект.
</a:t>
            </a:r>
            <a:endParaRPr lang="en-US" sz="11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82376"/>
            <a:ext cx="450000" cy="4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94351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781326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538301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5832" y="4203776"/>
            <a:ext cx="339750" cy="453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источник грамотной речи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знакомит с новыми словами в живом контексте. Ученик видит, как точные значения помогают передавать мысль без лишних повторов и неточностей.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слово запоминается вместе с его написанием. Часто повторяющиеся орфограммы закрепляются зрительно, особенно если читать внимательно и сравнивать похожие формы.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учебные тексты показывают, как строятся связные предложения. Ребёнок невольно перенимает удачные обороты, порядок слов и более точные способы выражения мысли.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приучает к литературному языку, в котором нет лишней грубости и небрежности. Это помогает говорить и писать уместно в школе, дома и на уроке.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встречает хорошую речь, тем легче ему использовать её самостоятельно. Прочитанные примеры постепенно переходят в собственные ответы, пересказы и сочинения.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 разговорная 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отличается литературная речь от разговорной и почему в учебной ситуации предпочтителен литературный вариант.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речь требует большей точности и нормативности; разговорная допустима в быту, но на уроке нужно придерживаться литературной формы.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языка: разделы «Культура речи» и «Стили речи».
</a:t>
            </a:r>
            <a:endParaRPr lang="en-US" sz="7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по приёмам запоминания орфограмм; оценочные значения для сравнения способов.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запоминания написания слов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помогают не редкие проверки, а сочетание нескольких приёмов: увидеть слово, написать его и употребить в собственном предложении.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регулярное повторение и активная работа со словом; пассивного знакомства недостаточно для прочного запоминания.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исправлению ошибки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помогает перейти от замеченной неточности к правильному написанию или формулировке.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в цифровом общении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 важны полные слова и ясные просьбы. Сокращения допустимы только там, где они не мешают пониманию и не делают текст грубым или небрежным.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пунктуацией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нуждается в знаках препинания, если в ней есть обращение, перечисление или вопрос. Аккуратная пунктуация делает переписку понятной и спокойной.
</a:t>
            </a:r>
            <a:endParaRPr lang="en-US" sz="1009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тон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цифровом общении легко потерять вежливость из-за спешки. В школьной переписке лучше использовать уважительные формы, нейтральные слова и избегать резких выражений.
</a:t>
            </a:r>
            <a:endParaRPr lang="en-US" sz="975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перед отправкой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быстрая повторная проверка помогает убрать пропуски букв, случайные ошибки и неясные сокращения. Это особенно важно, когда сообщение адресовано учителю или однокласснику.
</a:t>
            </a:r>
            <a:endParaRPr lang="en-US" sz="9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начинается с внимания к слову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речь вместе создают основу языковой культуры: одна делает письмо точным, другая — высказывание понятным и уместным. Регулярная практика помогает говорить и писать уверенно.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2026-05-28T16:10:21Z</dcterms:created>
  <dcterms:modified xsi:type="dcterms:W3CDTF">2026-05-28T16:10:21Z</dcterms:modified>
</cp:coreProperties>
</file>