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будущего: каким он может быть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удобно жить, учиться, гулять и отдыхать, уже рядом.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живёт много людей, поэтому им нужны удобные улицы, транспорт, парки и чистый воздух. Но пробки, шум и мусор мешают жизни. Город будущего помогает людям и бережёт природу одновременно.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город нужен людям сегодня и завтра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меньше шума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Электробусы, трамваи и велосипеды помогают уменьшить выхлопы от машин. Когда транспорта с дымом становится меньше, воздух в городе становится чище и приятнее для прогулок.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парки работают как зелёный щит. Они делают улицы прохладнее летом, смягчают шум и помогают детям и взрослым дышать свободнее.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зелени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меньше громких машин и заводского шума, во дворах и на площадках спокойнее. В таком городе легче играть, отдыхать и слушать друг друга.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на улицах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тихий город приятен не только для прогулок, но и для учёбы, работы и отдыха. Люди меньше устают и чаще проводят время на улице.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для всех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домах можно увидеть настоящие маленькие сады. На крыше растут трава, цветы и низкие растения, будто дом надел зелёную шляпу. Такая крыша выглядит красиво и помогает зданию меньше нагреваться в жаркий день.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с травой и цветами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много зелени, чаще появляются птицы и насекомые. Для них крыша с растениями становится удобным местом для жизни и отдыха. Так дом в городе будущего помогает не только людям, но и природе вокруг.
</a:t>
            </a:r>
            <a:endParaRPr lang="en-US" sz="96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маленьких жителей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крыша не только украшает дом, но и задерживает дождевую воду. Вода медленнее стекает вниз, а значит, нагрузка на ливневую систему становится меньше. Это полезно в городе, где после дождя важно избежать луж и подтоплений.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после дождя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крыши: когда дом становится частью природы
</a:t>
            </a:r>
            <a:endParaRPr lang="en-US" sz="24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505" y="1710453"/>
            <a:ext cx="270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помогает городу жить без пробок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остановка находится недалеко, до школы и работы можно добраться быстрее и спокойнее. Людям не нужно ехать на лишней машине по забитой дороге.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рядом с домом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переходы и широкие тротуары помогают людям спокойно идти пешком. Когда гулять безопасно, город становится дружелюбнее и даже немного бодрее.
</a:t>
            </a:r>
            <a:endParaRPr lang="en-US" sz="113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для пешеходов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дорожки для велосипедов делают поездки удобнее и безопаснее. На них можно ехать без страха попасть в тесный поток машин.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для всех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движется по своему пути и помогает перевозить много пассажиров сразу. Это уменьшает количество машин на улицах и делает поездки более предсказуемыми.
</a:t>
            </a:r>
            <a:endParaRPr lang="en-US" sz="1157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 без суеты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строится так, чтобы путь был коротким, понятным и безопасным для ребёнка.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добирается до школы в городе будущего
</a:t>
            </a:r>
            <a:endParaRPr lang="en-US" sz="25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которые бережно расходуют тепло и свет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Утеплённые стены помогают дому сохранять тепло зимой и не перегреваться летом. Тогда в квартире становится уютнее, а энергии на обогрев и охлаждение нужно меньше.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стены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окна удерживают тепло внутри и защищают от лишнего холода и жары. Это помогает семье жить комфортно и меньше тратить электричество.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окна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Энергосберегающие лампы светят ярко, но расходуют меньше электричества. Благодаря им дома становятся светлыми, а счёт за свет — не таким страшным.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Экономные лампы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счётчики показывают, сколько воды и света использует дом. Это помогает замечать лишние траты и учит беречь ресурсы каждый день.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счётчики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ценное сокровище города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вода не должна пропадать зря. Её можно собирать в специальные баки и потом использовать для полива деревьев, газонов и клумб.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дождь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Сбережённая вода идёт на важные дела: полив растений, уход за дворами и поддержание чистоты. Так город остаётся зелёным и аккуратным.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Пользы становится больше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кран, когда вода не нужна, город экономит много литров. Даже маленькая привычка помогает беречь природные запасы.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льём зря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кранах вода проходит очистку, чтобы быть безопасной для людей. Чистая вода нужна для питья, мытья и приготовления еды каждый день.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Очищаем воду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мусор получает вторую жизнь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кладут бумагу, пластик, стекло и пищевые отходы в разные контейнеры. Так материалы не смешиваются и их легче переработать.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перевозка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Мусоровоз забирает отсортированные отходы и везёт их на специальные площадки. Там каждый вид мусора ждёт свой следующий шаг.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компост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 и стекло перерабатывают, а из пищевых отходов делают компост. Он превращается в полезное удобрение для земли.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переработанных материалов появляются новые предметы и материалы для города. Мусора на свалках становится меньше, а пользы — больше.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сортировка помогает мусору стать полезным ресурсом.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мусора в городе будущего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улицы для детей и взрослых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переходы делают заметными, чтобы их сразу видели и дети, и взрослые. Яркая разметка, знаки и светофоры помогают перейти дорогу спокойно, без спешки и лишних опасений.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переход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домов и школ машины едут медленнее, чем на обычных улицах. Из-за этого водители успевают заметить пешеходов, а дети могут идти, не оглядываясь каждые две секунды.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дороги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фонари освещают дорожки, чтобы на улице было видно каждый бордюр и ступеньку. Свет помогает не споткнуться и делает прогулку по району более уверенной и приятной.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тротуары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меньше машин и больше места для игр, прогулок и разговоров. Когда транспорт движется осторожно, дети могут кататься, бегать и смеяться без лишнего страха.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дворы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замечают, в каких местах стало темно, и подают сигнал фонарям. Благодаря этому улицы освещаются вовремя, а электричество не тратится напрасно. Город словно сам вспоминает: «Здесь уже пора включить свет!»
</a:t>
            </a:r>
            <a:endParaRPr lang="en-US" sz="104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там, где он нужен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подсказывают, где находится парк, библиотека или ближайшая остановка. Если семья идёт в незнакомый район, телефон помогает не заблудиться и быстрее найти нужное место. Удобно, как маленькая карта в кармане.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телефоне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табло показывают, когда приедет автобус или трамвай. Людям не нужно долго ждать и гадать, приедет ли транспорт через минуту или через пять. Это помогает спланировать путь без лишней суеты.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 экране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технологии помогают городу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площадки и места для встреч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школа находится недалеко, ребёнок тратит меньше времени на дорогу и меньше устает. По пути он видит знакомые улицы, а после уроков быстрее может пойти домой или на кружок.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 с домом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 помогают бегать, прыгать, играть в мяч и тренировать ловкость. После таких занятий хочется двигаться ещё больше, а не сидеть на скамейке с видом очень серьёзного ученого.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 для движения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можно читать, а в кружках — рисовать, строить, мастерить и узнавать новое. Такие места расширяют кругозор и помогают найти любимое дело, которое радует каждый день.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кружки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дворах, скверах и небольших зонах отдыха дети и взрослые встречаются, разговаривают и играют вместе. Там рождаются дружба, общие игры и хорошие воспоминания о своём районе.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общения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удобный для всех жителей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Пандусы и лифты помогают людям на колясках, пожилым жителям и родителям с колясками. Благодаря им можно спокойно попасть в дом, школу, магазин или на остановку.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Безбарьерный путь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надписи, простые знаки и хорошие схемы помогают не теряться. Даже если человек впервые в этом месте, он быстрее находит нужный вход, кабинет или выход.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указатели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дружелюбным, когда в нём удобно и детям, и взрослым, и пожилым людям. Тогда никто не чувствует себя забытым, а все могут свободно жить и гулять.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каждом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двери и удобные проходы делают здания понятными и доступными. Человеку не приходится протискиваться боком, а идти можно прямо и без лишних усилий.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входы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внутри города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а птицы находят в них дом и пищу. Когда в городе много зелени, улицы становятся живее, а утренний шум похож не на гул, а на весёлый разговор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деревья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нужны, чтобы гулять, читать, кататься на велосипеде и просто дышать свежим воздухом. В них можно отдохнуть после школы и увидеть, как город умеет быть спокойным.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для отдыха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делает город красивее и помогает растениям чувствовать себя лучше. У прудов приятно сидеть в тени, наблюдать за рябью и слушать, как ветер играет с листьями.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и ручьи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среди деревьев соединяют разные части города и делают прогулку интереснее. По ним идти веселее, потому что путь превращается не в скучную дорогу, а в маленькое приключение.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дорожки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без лишнего шума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собирают свет и превращают его в электричество. Это помогает использовать природную энергию днём и уменьшать лишние затраты. Солнце работает тихо и очень старается.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энергию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будущего стараются не расходовать воду, свет и тепло зря. Если каждый житель и каждый дом бережёт ресурсы, природа чувствует себя лучше, а город становится умнее.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нужный расход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и другие виды электротранспорта едут тише обычных машин. Из-за этого на улицах меньше шума, а людям приятнее разговаривать, гулять и слушать птиц.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электротранспорт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Экономичные фонари светят ночью ровно столько, сколько нужно. Они не тратят лишнюю энергию и помогают улице оставаться безопасной. Свет есть, а счёт за него не растёт без причины.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фонари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делают город чище, спокойнее и удобнее для всех.
</a:t>
            </a:r>
            <a:endParaRPr lang="en-US" sz="1355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жители помогают своему городу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в городе будущего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идёт по чистой и безопасной улице в школу. По дороге его встречают светофоры, тротуары и деревья, а спешить совсем не хочется.
</a:t>
            </a:r>
            <a:endParaRPr lang="en-US" sz="1027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он играет на площадке, учится новому и отдыхает в тени деревьев. Во дворе можно бегать, общаться и не бояться шумных машин.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занятия заканчиваются, семья выходит на прогулку в парк рядом с домом. Там спокойно, зелено и приятно, будто город на минутку улыбается.
</a:t>
            </a:r>
            <a:endParaRPr lang="en-US" sz="993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становится тихо, а улицы мягко светятся фонарями. Все готовятся к новому дню, и в городе остаётся ощущение порядка и уюта.
</a:t>
            </a:r>
            <a:endParaRPr lang="en-US" sz="1105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города будущего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1325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1325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городе легко добраться до школы, работы, парка и магазина. Хороший транспорт, понятные дороги и близкие остановки экономят время и силы жителей.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8200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решения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8200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Датчики, электронные табло и экономичные технологии помогают тратить ресурсы разумно. Город работает лучше, когда техника служит людям, а не наоборот.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97625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97625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тротуары, спокойные дворы и заметные переходы защищают детей и взрослых. Люди чувствуют себя увереннее, когда путь домой не превращается в опасное приключение.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839913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9913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парки, сады и зелёные крыши делают воздух свежее и улицы красивее. Природа в городе помогает отдыхать глазами и даже поднимает настроение.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55538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55538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улицы, раздельный сбор мусора и аккуратное использование воды помогают городу выглядеть опрятно. Здесь приятно гулять, потому что вокруг не пыльно и не грязно.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начинается с наших привычек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не появляется сам по себе. Он растёт из простых дел: не мусорить, беречь воду и свет, помогать другим и заботиться о зелени. Такие привычки делают город красивее и добрее.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2026-05-26T09:20:54Z</dcterms:created>
  <dcterms:modified xsi:type="dcterms:W3CDTF">2026-05-26T09:20:54Z</dcterms:modified>
</cp:coreProperties>
</file>