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6925" y="570000"/>
            <a:ext cx="4475400" cy="40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четырёх красок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ли любую плоскую «карту» раскрасить максимум четырьмя цветами так, чтобы соседи не совпадали?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700700" y="4631775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рассматривают плоскость, фигуры и границы. Проблема четырёх красок помогает связать рисунок карты с математической моделью — планарным графом — и увидеть, как из простого вопроса рождается строгое доказательство.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задачу разбирают в 9 классе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идёт только о плоских картах, которые можно нарисовать так, чтобы границы областей не пересекались внутри рисунка. Это важно для корректного «планарного» представления карты.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утверждает теорема о четырёх красках
</a:t>
            </a:r>
            <a:endParaRPr lang="en-US" sz="2781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области считаются соседними, когда у них есть общая линия границы. Если соприкосновение происходит лишь в одной точке, то соседями их не считают.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любой такой плоской карты достаточно четырёх цветов. Следовательно, в общем случае пятый цвет не нужен: существует правильная раскраска не более чем четырьмя цветами.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карта превращается в граф соседства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Каждой области карты соответствует вершина. Если две области имеют общую границу (то есть являются соседями), то между их вершинами проводят ребро.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 граф: один объект в двух представлениях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«планарный граф» в этой 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планарный граф — граф, который можно изобразить на плоскости без пересечения рёбер. В этой задаче раскраска областей становится раскраской вершин графа.
</a:t>
            </a:r>
            <a:endParaRPr lang="en-US" sz="144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1997 — Робертсон, Сандерс, Сеймур, Томас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Была выполнена более компактная проверка доказательства. Она позволила упростить и структурировать часть вычислительной работы.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1976 — Аппель и Хакен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Кеннет Аппель и Вольфганг Хакен доказали теорему с помощью компьютера. Они проверяли большое число конфигураций, опираясь на общую теоретическую схему.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1852 — Гутри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Фрэнсис Гутри сформулировал задачу, раскрашивая карту Англии. Именно тогда появился вопрос о том, сколько цветов нужно для любых подобных карт.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1879 — Кемпе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Альфред Кемпе предложил доказательство. Позже стало ясно, что в рассуждении есть ошибка, и итог не был окончательным.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задачи: от XIX века до компьютерного доказательства
</a:t>
            </a:r>
            <a:endParaRPr lang="en-US" sz="2702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982433"/>
            <a:ext cx="4037700" cy="19297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проследим, как менялась работа над доказательством и почему потребовалось больше века.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шло через постановку, ошибку, развитие теории и вычислительную проверку; общий путь превысил 140 лет.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материалам, связанным с историей теоремы о четырёх красках (Гутри, Кемпе, Аппель, Хакен и др.).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решения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90" y="1477614"/>
            <a:ext cx="243773" cy="2166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105" y="3094639"/>
            <a:ext cx="243773" cy="216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910" y="1468141"/>
            <a:ext cx="235634" cy="2356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задача оказалась трудной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вариантов карт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возможных карт огромно, поэтому проверять каждую по отдельности невозможно. Нужен общий принцип, который работает сразу для всех плоских карт.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набор «неизбежных»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 стало найти конфигурации, которые обязательно встречаются в достаточно сложной карте. Именно их свойства позволяют исключить существование контрпримера.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требует строгой логики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раскраска — это просто подбор цветов. А доказательство требует показать, что ни одна «плохая» карта не может существовать, даже если вариантов очень много.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доказательства через неизбежные конфигурации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общей идее доказательства: планарный граф → минимальный контрпример → неизбежные конфигурации → проверка.
</a:t>
            </a:r>
            <a:endParaRPr lang="en-US" sz="2529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сложности соседства областей «минимум» цветов увеличивается. Но для планарного случая есть гарантированная верхняя граница — четыре.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пять и более цветов не требуется для любой плоской карты, потому что доказана возможность раскраски максимум четырьмя.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учебное представление по теореме о четырёх красках и типовым примерам раскраски.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цветов требуется в разных схемах раскраски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Рассматривают карту из четырёх областей. У каждой области есть общая граница с тремя другими, то есть все пары областей «соседствуют» между собой.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Пример, где трёх цветов уже недостаточно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ситуации три цвета не справятся: если одна область получила цвет A, то каждая из трёх соседних областей обязана получить разные цвета, а их всего три.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Значит, нужен четвёртый цвет, чтобы различить всех соседей одновременно. Этот пример показывает, что число четыре — не случайное предположение, а минимально необходимое общее значение.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Перебор вместо «угадывания»
</a:t>
            </a:r>
            <a:pPr algn="ctr" indent="0" marL="0">
              <a:lnSpc>
                <a:spcPct val="100000"/>
              </a:lnSpc>
              <a:buNone/>
            </a:pPr>
            <a:r>
              <a:rPr lang="en-US" sz="6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доказательстве Аппеля и Хакена компьютер помог проверить множество частных случаев, которые невозможно отследить вручную. Идея была не в том, чтобы «посчитать всё», а чтобы убедиться: для каждого нужного типа конфигураций контрпример не проходит. Так логика получила вычислительную опору.
</a:t>
            </a:r>
            <a:endParaRPr lang="en-US" sz="1212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Конфигурации как «кирпичики» карты
</a:t>
            </a:r>
            <a:pPr algn="ctr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работал с разложением возможной карты на стандартные фрагменты, или конфигурации. Для каждой из них требовалось подтвердить, что она не может привести к ситуации «недостаточно четырёх цветов». Образно это похоже на проверку деталей мозаики по образцу.
</a:t>
            </a:r>
            <a:endParaRPr lang="en-US" sz="1238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вычислительной эпохи
</a:t>
            </a:r>
            <a:pPr algn="ctr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доказательство часто называют одним из первых знаменитых примеров, где крупный математический результат опирается на вычислительную технику. До него компьютер использовали реже в роли «официального проверяющего». После него стало ясно: строгая математика может сочетаться с массовой проверкой.
</a:t>
            </a:r>
            <a:endParaRPr lang="en-US" sz="1143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компьютера в доказательстве 1976 года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77" y="2202918"/>
            <a:ext cx="291463" cy="2590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8627" y="2202918"/>
            <a:ext cx="291463" cy="2590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6977" y="2202918"/>
            <a:ext cx="291463" cy="25907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планарный граф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218575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без пересечений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Планарный граф — это граф, который можно изобразить на плоскости так, чтобы его рёбра не пересекались. Такой рисунок сохраняет «соседство» между частями карты.
</a:t>
            </a:r>
            <a:endParaRPr lang="en-US" sz="1465" dirty="0"/>
          </a:p>
        </p:txBody>
      </p:sp>
      <p:sp>
        <p:nvSpPr>
          <p:cNvPr id="11" name="Text 3"/>
          <p:cNvSpPr txBox="1"/>
          <p:nvPr/>
        </p:nvSpPr>
        <p:spPr>
          <a:xfrm>
            <a:off x="4136929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превращается в граф соседства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карты каждая область соответствует вершине. Если две области имеют общую границу, между их вершинами проводят ребро. Получается граф, описывающий соседство.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55283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Раскраска областей = раскраска вершин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Окрашивание областей карты в разные цвета сводится к раскраске вершин графа: соседние вершины должны получать разные цвета. Поэтому задача геометрии становится задачей теории графов.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использована условная шкала: числа обозначают смену подходов по времени, а не «количество работы» в часах или страницах.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 общее направление: от чисто логических аргументов к сочетанию теории и вычислений. Рост объёма проверок повышал надёжность контроля частных случаев.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этапам истории доказательства (классические обзоры, ориентир: 1976 и 1997 годы).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 задачи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1733" y="1124025"/>
            <a:ext cx="2593034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одна: если два объекта граничат, соприкасаются или конкурируют, им нельзя назначать одинаковое обозначение. Поэтому раскраска графов помогает там, где нужно избежать совпадений у «соседей».
</a:t>
            </a:r>
            <a:pPr algn="l" indent="0" marL="0">
              <a:lnSpc>
                <a:spcPct val="100000"/>
              </a:lnSpc>
              <a:buNone/>
            </a:pPr>
            <a:r>
              <a:rPr lang="en-US" sz="5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Раскраски работают как универсальный шаблон: когда есть «отношение соседства» или «конфликта», цвета заменяются любыми обозначениями, но запрет на равенство соседей сохраняется.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5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примеры применения раскрасок из учебной и научно-популярной литературы.
</a:t>
            </a:r>
            <a:endParaRPr lang="en-US" sz="1036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идея раскраски графов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вместо цветов использовать номера, классы, каналы или группы, смысл не меняется: правило остаётся тем же. Соседние объекты не должны получать одинаковое обозначение, иначе нарушается требуемая договорённость.
</a:t>
            </a:r>
            <a:endParaRPr lang="en-US" sz="1359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задачами на раскраску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задачи раскраски встречаются не только в математике, но и в информатике: при планировании, назначениях и распределении ресурсов. Удобно искать минимальное число «различных» меток, чтобы всё работало корректно.
</a:t>
            </a:r>
            <a:endParaRPr lang="en-US" sz="1282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четырёх красок стала одним из первых известных примеров, где по одной логической схеме изучают широкий класс задач. Она показывает, как абстрактные правила «конфликта» превращаются в общую теорию.
</a:t>
            </a:r>
            <a:endParaRPr lang="en-US" sz="1359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проверяют раскраску карты на практике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алгоритм ручной проверки на небольших картах: от построения соседства до поиска конфликта и исправления.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90" y="1488448"/>
            <a:ext cx="243773" cy="1950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175" y="3085166"/>
            <a:ext cx="235634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4364" y="1468141"/>
            <a:ext cx="176725" cy="2356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теорема важна для математики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идея связывает разные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показывает, что геометрическая задача про карты тесно связана с теорией графов. В доказательстве участвуют планарные графы, логические выводы и вычислительные проверки.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идеи за простым вопросом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взгляд требуется лишь «подобрать цвета для соседей». Но чтобы доказать утверждение для любой плоской карты, понадобились сложные идеи. Так формируется привычка искать причину, а не пример.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как модель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четырёх красок подчёркивает, что математическая задача может развиваться десятилетиями. В результате укрепились комбинированные методы: теория плюс компьютерная проверка частных случаев.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богаче «рисунок соседства» между областями, тем больше цветов требуется, чтобы ни у каких граничащих пар не совпали обозначения.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подчёркивает рост сложности: от простых ситуаций с ограниченным числом соседей к полной плоской карте, где требуется четыре цвета как общий верхний предел.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типовых конфигураций из учебных материалов по раскраске графов и проблеме четырёх красок.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Минимальные примеры раскрасок для разных случаев
</a:t>
            </a:r>
            <a:endParaRPr lang="en-US" sz="2535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60" y="2191591"/>
            <a:ext cx="211298" cy="2817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8627" y="2215872"/>
            <a:ext cx="291463" cy="2331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6977" y="2215872"/>
            <a:ext cx="291463" cy="23317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 открытие проблемы четырёх красок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218575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современной математики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стала узнаваемым примером того, как в математике важны не только красивые идеи, но и строгая проверка. Здесь много частных случаев контролировалось системно, а не «на веру».
</a:t>
            </a:r>
            <a:endParaRPr lang="en-US" sz="1465" dirty="0"/>
          </a:p>
        </p:txBody>
      </p:sp>
      <p:sp>
        <p:nvSpPr>
          <p:cNvPr id="11" name="Text 3"/>
          <p:cNvSpPr txBox="1"/>
          <p:nvPr/>
        </p:nvSpPr>
        <p:spPr>
          <a:xfrm>
            <a:off x="4136929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 и графы встретились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связала плоские карты из геометрии с теорией графов. Схема соседства делает проблему понятной и переносимой: её правила можно формулировать и для других «раскрасочных» ситуаций.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55283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стали частью доказательств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математики активнее применяли компьютеры там, где ручной перебор слишком длинный. Для школьного курса это показывает: абстрактная теория может иметь опору в вычислениях.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любую плоскую карту можно раскрасить четырьмя цветами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любой плоской карты существует раскраска не более чем четырьмя цветами, при которой соседние области не имеют одинакового цвета. История задачи связывает плоскость, графы, доказательства и вычисления.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2026-05-12T04:39:14Z</dcterms:created>
  <dcterms:modified xsi:type="dcterms:W3CDTF">2026-05-12T04:39:14Z</dcterms:modified>
</cp:coreProperties>
</file>