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4145" y="-1"/>
            <a:ext cx="4199185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6525" y="721050"/>
            <a:ext cx="7251600" cy="3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изменяются глаголы прошедшего времени по родам и числам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Прошедшее время меняется по роду и числу.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83150" y="596425"/>
            <a:ext cx="4202100" cy="3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 это правило и почему оно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прошедшего времени звучат в обычной речи и постоянно встречаются в тетрадях, диктантах и изложениях. Чтобы писать без ошибок, важно видеть связь между глаголом, родом и числом подлежащего: мальчик читал, девочка читала, дети читали.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63900" y="1237650"/>
            <a:ext cx="3339300" cy="26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столько основных вопросов помогает распознать формы прошедшего времени и отличить их от других времён.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43050" y="1330200"/>
            <a:ext cx="40128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pPr algn="ctr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помогают быстро узнать прошедшее время по вопросу к действию.
</a:t>
            </a:r>
            <a:endParaRPr lang="en-US" sz="4500" dirty="0"/>
          </a:p>
        </p:txBody>
      </p:sp>
      <p:sp>
        <p:nvSpPr>
          <p:cNvPr id="6" name="Text 3"/>
          <p:cNvSpPr txBox="1"/>
          <p:nvPr/>
        </p:nvSpPr>
        <p:spPr>
          <a:xfrm>
            <a:off x="590450" y="4748425"/>
            <a:ext cx="80460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1200" i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образования форм прошедшего времени в русском языке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0775" y="1375959"/>
            <a:ext cx="4894200" cy="19504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8750" y="6694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глагол — четыре формы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слова «читать» в прошедшем времени меняется только форма окончания, а значение действия остаётся тем же.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основа соединяется с разными окончаниями, поэтому глагол согласуется с подлежащим по роду и числу.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15400" y="4290700"/>
            <a:ext cx="3000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глаголов прошедшего времени по родам и числам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425350" y="263525"/>
            <a:ext cx="44715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-л- как показатель прошедшего времени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4851675" y="1368275"/>
            <a:ext cx="3815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признак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-л- есть почти во всех формах прошедшего времени и показывает, что действие уже произошло, а не происходит сейчас и не будет происходить позже.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851675" y="2198550"/>
            <a:ext cx="3815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прошедшем времени суффикс стоит перед окончанием: играл, смотрела, белело, пришли. Благодаря этому легко увидеть, где заканчивается основа и начинается формообразующая часть.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851675" y="3037212"/>
            <a:ext cx="3815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при разборе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выделить в слове основу, суффикс -л- и окончание, становится проще объяснить, почему меняется именно форма глагола, а не его смысл.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51675" y="3871675"/>
            <a:ext cx="3815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что обратить внимание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разных словах после -л- появляются разные окончания: -а, -о, -и. Именно они показывают род в единственном числе или множественное число.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872075" y="684675"/>
            <a:ext cx="742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Мужской род в единственном числе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1277700" y="1530808"/>
            <a:ext cx="70161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на -л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подлежащее мужского рода стоит в единственном числе, глагол в прошедшем времени обычно оканчивается на -л: ученик читал, брат помог, ветер усилился.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1277700" y="2547952"/>
            <a:ext cx="70161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дополнительных окончаний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этой форме нет окончания -а, -о или -и. Это помогает отличить мужской род от женского, среднего и множественного числа при чтении и письме.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1277700" y="3565102"/>
            <a:ext cx="70161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запомнить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действие относится к одному предмету или человеку мужского рода, выбирают форму читал, играл, принёс. Такая форма звучит в ответе на вопрос что делал?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36875" y="207975"/>
            <a:ext cx="82305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Женский род в единственном числе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36875" y="2269650"/>
            <a:ext cx="2668800" cy="18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подлежащее женского рода стоит в единственном числе, глагол получает окончание -а: девочка читала, мама готовила, птица улетела.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955210" y="1723675"/>
            <a:ext cx="21504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на -ла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217725" y="2269650"/>
            <a:ext cx="2668800" cy="18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помогает понять, к какому существительному относится действие. Поэтому форма глагола должна совпадать с женским родом подлежащего.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3736060" y="1723675"/>
            <a:ext cx="21504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подлежащим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5998575" y="2269650"/>
            <a:ext cx="2668800" cy="18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формы особенно часто встречаются в предложениях о людях, животных и предметах, если они названы существительными женского рода: сестра пришла, кошка спала, тетрадь лежала.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6516910" y="1723675"/>
            <a:ext cx="21504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примеры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3750" y="767025"/>
            <a:ext cx="3316200" cy="20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Средний род в единственном числе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267100" y="767001"/>
            <a:ext cx="4524900" cy="10185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на -ло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существительных среднего рода в единственном числе прошедшее время обычно принимает окончание -о: солнце светило, письмо пришло, окно открылось.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267100" y="2005032"/>
            <a:ext cx="4524900" cy="10185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Грамматический ориентир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форма показывает, что глагол связан именно со словом среднего рода. Она нужна, чтобы предложение было грамматически точным и понятным.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267100" y="3225497"/>
            <a:ext cx="4524900" cy="10185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 чаще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Средний род особенно заметен в словах, обозначающих предметы и явления природы: утро наступило, небо потемнело, море успокоилось.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7475" y="816525"/>
            <a:ext cx="8385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Множественное число: форма без различия рода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5651575" y="2121150"/>
            <a:ext cx="31113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 — нейтральная форма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Множественное число не показывает мужской, женский или средний род. Именно поэтому оно считается самой нейтральной формой прошедшего времени.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1347200" y="2121025"/>
            <a:ext cx="31113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 — несколько предметов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действие относится не к одному, а к нескольким предметам, людям или животным, подлежащее стоит во множественном числе: ученики, девочки, деревья.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3501400" y="3877275"/>
            <a:ext cx="31113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 — окончание -ли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получает форму читали, играли, росли. Здесь род не определяется, поэтому одна и та же форма подходит для любых существительных во множественном числе.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глаголов прошедшего времени по родам и числам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форм глагола делать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видно, что все формы равноправны по значению и различаются только грамматическим оформлением.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прошедшего времени одна основа и четыре формы окончания; выбор зависит от рода в единственном числе или от множественного числа.
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6125" y="1830853"/>
            <a:ext cx="355500" cy="35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16363" y="1830853"/>
            <a:ext cx="355500" cy="35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6124" y="3512438"/>
            <a:ext cx="355500" cy="355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05711" y="3539468"/>
            <a:ext cx="376800" cy="30144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97950" y="692900"/>
            <a:ext cx="77481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Согласование глагола с подлежащим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094925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выполняет действие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80700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прошедшего времени зависит от того, кто совершает действие. Если подлежащее в единственном числе, глагол подстраивается по роду: кот спал, кошка спала, окно спало.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425150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тоже важно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10925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множественном числе род не различается, поэтому используется общая форма: коты спали, дети читали, птицы улетели. Именно число подлежащего помогает выбрать нужное окончание.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1094925" y="3512325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Правильная запись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580700" y="40494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Согласование делает предложение грамматически точным и понятным. Когда сказуемое совпадает с подлежащим по роду и числу, легче избежать ошибок в устной речи и на письме.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5425150" y="3512325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слов в предложении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4910925" y="4049425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в прошедшем времени не стоит отдельно: он связан с существительным или местоимением. Эта связь показывает, кто именно действовал, и помогает строить связные предложения.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форму прошедшего времени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выбора формы основан на анализе подлежащего и его грамматических признаков.
</a:t>
            </a:r>
            <a:endParaRPr lang="en-US" sz="151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642" y="693300"/>
            <a:ext cx="3448717" cy="375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872075" y="684675"/>
            <a:ext cx="3845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основа, разные окончания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1277700" y="1530800"/>
            <a:ext cx="34398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часть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глаголах прошедшего времени сохраняется одна и та же основа: чита-, игра-, нес-, рисова-. Она показывает лексическое значение слова и почти не меняется при образовании форм.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277700" y="2547946"/>
            <a:ext cx="34398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Формообразующие элементы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Грамматическое значение времени и числа выражают суффикс -л- и окончания. Именно они создают формы читал, читала, читало, читали, хотя смысл действия остаётся одинаковым.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277700" y="3565099"/>
            <a:ext cx="34398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при разборе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морфемном разборе полезно отделять основу от формообразующих частей. Тогда проще увидеть, где находится часть слова, отвечающая за время, род и число, а где — основное значение.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4775" y="1782309"/>
            <a:ext cx="4788300" cy="152803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1192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и правильные варианты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44766" y="4294387"/>
            <a:ext cx="3902100" cy="12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645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согласования глагола с подлежащим в прошедшем времени.
</a:t>
            </a:r>
            <a:endParaRPr lang="en-US" sz="645" dirty="0"/>
          </a:p>
        </p:txBody>
      </p:sp>
      <p:sp>
        <p:nvSpPr>
          <p:cNvPr id="6" name="Text 2"/>
          <p:cNvSpPr txBox="1"/>
          <p:nvPr/>
        </p:nvSpPr>
        <p:spPr>
          <a:xfrm>
            <a:off x="5233725" y="825975"/>
            <a:ext cx="3708000" cy="35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как ошибка появляется из-за несоответствия глагола подлежащему по роду или числу.
</a:t>
            </a:r>
            <a:pPr algn="l" indent="0" marL="0">
              <a:lnSpc>
                <a:spcPct val="150041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форма сказуемого не совпадает с родом или числом подлежащего, возникает грамматическая ошибка. Проверка по подлежащему быстро исправляет неточность.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форм прошедшего времени русского языка.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формы встречаются в прошедшем времени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четыре формы относятся к одному времени, но по-разному связываются с подлежащим в предложении.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показывает равную значимость всех вариантов: выбор формы определяется не смыслом действия, а грамматическими признаками подлежащего.
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425350" y="263525"/>
            <a:ext cx="44715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формы в готовом предложении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851675" y="1368275"/>
            <a:ext cx="3815700" cy="10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подлежащее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предложении сначала находят слово, которое обозначает действующее лицо или предмет. Именно оно подсказывает, какой род и число нужно учитывать при выборе формы глагола.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51675" y="2501425"/>
            <a:ext cx="3815700" cy="10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грамматические признаки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подлежащее стоит в единственном числе, определяют род: мужской, женский или средний. Если подлежащее во множественном числе, форма глагола будет общей для всех вариантов.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851675" y="3634575"/>
            <a:ext cx="3815700" cy="10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согласования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выбора окончания предложение читают целиком: девочка прыгала, мальчик прыгал, дети прыгали. Так легче заметить, совпадают ли подлежащее и сказуемое.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36875" y="207975"/>
            <a:ext cx="82305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Слова-подсказки для выбора окончания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436875" y="1907500"/>
            <a:ext cx="4030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 он помогает быстро выбрать форму мужского рода: он читал, он играл, он принёс. Такая подсказка удобна, когда нужно проверить предложение без долгих раздумий.
</a:t>
            </a:r>
            <a:endParaRPr lang="en-US" sz="900" dirty="0"/>
          </a:p>
        </p:txBody>
      </p:sp>
      <p:sp>
        <p:nvSpPr>
          <p:cNvPr id="14" name="Text 3"/>
          <p:cNvSpPr txBox="1"/>
          <p:nvPr/>
        </p:nvSpPr>
        <p:spPr>
          <a:xfrm>
            <a:off x="1027060" y="1361525"/>
            <a:ext cx="34401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4637100" y="1907500"/>
            <a:ext cx="4030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 оно подсказывает средний род: оно светило, оно росло, оно открылось. Эта форма особенно полезна при работе с названиями предметов и явлений природы.
</a:t>
            </a:r>
            <a:endParaRPr lang="en-US" sz="900" dirty="0"/>
          </a:p>
        </p:txBody>
      </p:sp>
      <p:sp>
        <p:nvSpPr>
          <p:cNvPr id="16" name="Text 5"/>
          <p:cNvSpPr txBox="1"/>
          <p:nvPr/>
        </p:nvSpPr>
        <p:spPr>
          <a:xfrm>
            <a:off x="5227285" y="1361525"/>
            <a:ext cx="34401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436875" y="3617550"/>
            <a:ext cx="4030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местоимением она легко подобрать женскую форму: она читала, она играла, она принесла. Оно показывает, что действие связано с существительным женского рода.
</a:t>
            </a:r>
            <a:endParaRPr lang="en-US" sz="900" dirty="0"/>
          </a:p>
        </p:txBody>
      </p:sp>
      <p:sp>
        <p:nvSpPr>
          <p:cNvPr id="18" name="Text 7"/>
          <p:cNvSpPr txBox="1"/>
          <p:nvPr/>
        </p:nvSpPr>
        <p:spPr>
          <a:xfrm>
            <a:off x="1027060" y="3071575"/>
            <a:ext cx="34401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
</a:t>
            </a:r>
            <a:endParaRPr lang="en-US" sz="1100" dirty="0"/>
          </a:p>
        </p:txBody>
      </p:sp>
      <p:sp>
        <p:nvSpPr>
          <p:cNvPr id="19" name="Text 8"/>
          <p:cNvSpPr txBox="1"/>
          <p:nvPr/>
        </p:nvSpPr>
        <p:spPr>
          <a:xfrm>
            <a:off x="4637100" y="3617550"/>
            <a:ext cx="4030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 они сразу указывает на множественное число: они читали, они играли, они пришли. Оно помогает не путать форму с родовыми окончаниями единственного числа.
</a:t>
            </a:r>
            <a:endParaRPr lang="en-US" sz="900" dirty="0"/>
          </a:p>
        </p:txBody>
      </p:sp>
      <p:sp>
        <p:nvSpPr>
          <p:cNvPr id="20" name="Text 9"/>
          <p:cNvSpPr txBox="1"/>
          <p:nvPr/>
        </p:nvSpPr>
        <p:spPr>
          <a:xfrm>
            <a:off x="5227285" y="3071575"/>
            <a:ext cx="34401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0775" y="1375959"/>
            <a:ext cx="4894200" cy="19504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8750" y="6694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 окончаниям прошедшего времени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показывает, как одно и то же время выражается разными окончаниями в зависимости от рода и числа.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окончания относятся к одному времени, но помогают согласовать глагол с подлежащим. Таблица удобна для запоминания и быстрой проверки.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15400" y="4290700"/>
            <a:ext cx="3000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 формам прошедшего времени русского языка.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 написание перед записью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основан на последовательной проверке подлежащего, числа и рода.
</a:t>
            </a:r>
            <a:endParaRPr lang="en-US" sz="178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594375" y="722175"/>
            <a:ext cx="7874100" cy="37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прошедшего времени изменяются по родам только в единственном числе, а по числам — всегда. Суффикс -л- указывает на прошедшее время, а окончания помогают согласовать глагол с подлежащим.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2026-05-28T18:50:27Z</dcterms:created>
  <dcterms:modified xsi:type="dcterms:W3CDTF">2026-05-28T18:50:27Z</dcterms:modified>
</cp:coreProperties>
</file>