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существительные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 склоняются и не теряют форму.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неизменяемых существительных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речи и на письме, но именно с ними школьники нередко ошибаются в роде и согласовании. Понимание темы помогает писать точнее, грамотнее и увереннее.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«неизменяемое»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Неизменяемое существительное сохраняет одну и ту же форму во всех падежах. У него нет привычных окончаний, которые показывают изменение слова.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такое слово в другое окружение, меняются не оно само, а соседние слова. Например: новое пальто, без нового пальто, к новому пальто.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разборе важно смотреть не только на форму слова, но и на то, как оно связано с другими словами в предложении.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неизменяемых существительных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относятся к разным группам, но объединены одним признаком: форма не меняется.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групп общий признак — неизменяемая форма, но в предложении они подчиняются правилам согласования.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Иноязычные слова без изменения формы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слышим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кофе, пальто, такси, кино, жюри, кенгуру и другие слова. Они давно вошли в русский язык и используются очень часто.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так часто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называют привычные вещи, поэтому школьники встречают их и в разговоре, и в учебных текстах. Особенно часто они обозначают еду, одежду, транспорт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неизменяемых слов встречаются чаще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учебное соотношение частоты в речи и текстах.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сталкиваются с иноязычными словами; остальные группы встречаются заметно реже.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по материалам школьной грамматики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неизменяемого существительного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род подсказывают прилагательные и глаголы рядом со словом: горячий кофе, новое пальто, весёлое кино. Именно согласование помогает выбрать правильную форму.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слов род иногда совпадает с полом: маленький кенгуру, умный шимпанзе. В таких случаях смысл слова особенно важен.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форме род определить трудно, обращаются к словарю. Это надёжный способ, когда слово звучит непривычно или вызывает сомнение.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слово является неизменяемым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слова в предложении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согласуются в предложении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неизменяемое существительное остаётся в одной форме, но слова вокруг него изменяются по роду, числу и падежу. Это нужно для грамматической связи в предложении.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мы говорим: новое пальто висит в шкафу, вкусный кофе стоит на столе, эти такси подъехали к школе. Согласование делает фразу правильной и естественной.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форма самого слова тоже не меняется: одно пальто — два пальто. Меняется только число в смысловом окружении, а не окончание существительного.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6334" y="1581850"/>
            <a:ext cx="5043881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 неизменяемых существительных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 орфографический словарь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слова, которые школьники встречают особенно часто, вместе с типичным согласованием.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запоминать не только слово, но и его род вместе с примером согласования.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аббревиатуры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Аббревиатуры пишутся и читаются как одно целое, поэтому их форма обычно не меняется: МГУ, ООН, ГИБДД, СПб. При этом в предложении они ведут себя по правилам русского языка.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такой аббревиатуры чаще всего определяют по главному слову полного названия: университет — мужской род, организация — женский, инспекция — женский. Это помогает верно согласовывать слова рядом.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неизменяемых слов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 сочетаниях с прилагательными и местоимениями: они сразу показывают, насколько верно выбрана грамматическая форма.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ошибаются в роде, поэтому проверка через согласование — самый надёжный способ избежать неточностей.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по типичным ошибкам в письменной речи; обобщение учебной практики.
</a:t>
            </a:r>
            <a:endParaRPr lang="en-US" sz="7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 с неизменяемыми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необычным, сначала откройте словарь. Он показывает, склоняется ли оно на самом деле и какие формы считаются правильными в современном русском языке.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падежам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изменить слово в словосочетании. Если появляются разные формы, оно не относится к неизменяемым и подчиняется обычному склонению.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 разных значениях ведут себя по-разному. Поэтому важно смотреть не только на звучание, но и на контекст, в котором слово употреблено.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слово с реальными примерами из книг и упражнений. Так легче заметить, где форма не меняется, а где это только кажется.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фамилии без изменения формы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фамилии и имена сохраняют одну форму во всех падежах: Дюма, Гюго, Чарли. В письменной речи важно не добавлять лишних окончаний и точно соблюдать традицию употребления.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ряда женских фамилий на -о, -и, -у, -е форма тоже обычно не изменяется. В таких случаях падеж выражается не окончанием самого слова, а другими словами в предложении.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использовании таких имён особенно важно согласование: уважаемый Гюго, книга Дюма, с Чарли. Это помогает сохранить грамотность и избежать неестественных форм.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грамотно употребить неизменяемое слово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слова в предложении и выбора правильного согласования.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слова в повседневной жизни школьника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кафе, меню, кино и пальто часто звучат на уроках, в разговорах о переменах и дома. Они помогают быстро и точно назвать привычные предметы и места.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разговорах о городе и отдыхе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 и какао встречаются в поездках, магазинах и семейных прогулках. Такие слова удобны в речи, потому что остаются узнаваемыми в любой форме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и неизменяемые существительные: сравнение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слова имеют несколько падежных форм, а неизменяемые сохраняют одинаковый вид и требуют внимательного согласования рядом.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видно сразу: у одной группы меняется форма, у другой — только окружение в предложении.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учебные примеры для сравнения форм слов.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запоминания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подборка поможет быстрее запомнить род и типичные сочетания с неизменяемыми существительными.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удобнее через готовые словосочетания: они сразу показывают род и правильное согласование.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 орфографический словарь.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4265" y="3545848"/>
            <a:ext cx="165375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ошибок в письменной работе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слово действительно не изменяется по падежам. Если окончания не появляются, это важный признак неизменяемого существительного.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рядом прилагательное или местоимение и проверьте, совпадает ли род. Так легче заметить ошибку вроде неверного согласования с кофе или пальто.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 предложение целиком: число и падеж рядом стоящих слов должны передавать смысл без лишних форм. Это особенно полезно в диктантах и сочинениях.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существительные: маленькое правило для большой грамотности
</a:t>
            </a:r>
            <a:endParaRPr lang="en-US" sz="228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существительные не меняют форму, но требуют внимательного согласования с другими словами. Если узнавать их в тексте и проверять по словарю, ошибок станет заметно меньше.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2026-05-22T15:35:05Z</dcterms:created>
  <dcterms:modified xsi:type="dcterms:W3CDTF">2026-05-22T15:35:05Z</dcterms:modified>
</cp:coreProperties>
</file>