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анализ круговорота веществ и энергетических процессов в природных системах.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энергия в экосистеме: комплексный обзор и ключевые темы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окружающую среду в динамическом взаимодействии. Биосфера — глобальная система, где непрерывно происходят обмены веществ и энергии под влиянием солнечного света.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понимания экосистем и биосферы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веществ: фундамент жизни на Земле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циклов в регуляции климата и поддержании плодородия почв обусловлено их ролью в переработке и возврате элементов.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циклы включают углеродный, азотный, фосфорный и водный, каждый из которых отвечает за воспроизводство необходимых веществ.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— это постоянное перемещение химических элементов между организмами и средой, поддерживающее жизненные процессы и биологическое равновесие.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разных уровней участвуют в процессах разложения и синтеза, обеспечивая устойчивость экосистемы и оптимальное распределение ресурсов.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экосистемах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распространяется по пищевым цепям, переходя от продуцентов к консументам и далее к редуцентам с последовательными потерями.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теряется как тепло на каждом трофическом уровне, поэтому высшие хищники получают значительно меньше энергии, чем первичные потребители.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преобразуется растениями в химическую энергию органических веществ посредством фотосинтеза — начальный этап энергопоступления.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преобразование солнечной энергии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зелёные растения и цианобактерии поглощают свет, используя его для синтеза глюкозы из углекислого газа и воды. Световые реакции обеспечивают образование АТФ и NADPH.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 значение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Темновые реакции (цикл Кальвина) используют энергию АТФ для синтеза органических соединений. Несмотря на важность, эффективность фотосинтеза составляет всего 1–2% поступающего солнечного излучения.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Гетеротрофы: спектр использования энергии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пищи зависит от содержания в ней белков, жиров и углеводов, что влияет на рост и развитие организмов.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энергию, потребляя органические вещества, созданные продуцентами, и преобразуют её для жизненных функций и активности.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выступают первичными консументами, хищники — вторичными и третичными, а сапротрофы завершают круговорот, разлагая органику.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гетеротрофов обеспечивает равновесие и способствует эффективному использованию биомассы в экосистемах.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ключевые участники восстановления экосистемы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в разложении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самостоятельно перерабатывают мёртвую органику, разрушая сложные соединения и освобождая минеральные вещества, необходимые для растений. На примере грибов показано образование перегноя, питающего почву.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и плодородие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минерализации редуцентами превращают органическое вещество в доступные формы элементов, тем самым поддерживая плодородие почв и обеспечивая устойчивый круговорот питательных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уровни: пирамида питания в природе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 третичные консументы — хищники, которые регулируют численность популяций и поддерживают баланс экосистемы.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консументы питаются растениями, обеспечивая переход энергии к животным, занимающим следующие трофические уровни.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такие как растения и цианобактерии, создают органическое вещество, становясь основой для трофической цепи.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возвращают вещества в почву, завершая цикл и обеспечивая непрерывность процессов обмена в экосистеме.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пирамида: количественные и энергетические закономерности
</a:t>
            </a:r>
            <a:endParaRPr lang="en-US" sz="1955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организмов сокращается к вершине пирамиды, отражая уменьшение доступной энергии и ресурсов.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биомасса значительно уменьшаются на каждом следующем уровне, что ограничивает высших хищников численностью.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экологического мониторинга лесных экосистем, 2023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цепь: последовательность и взаимосвязи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получает энергию от предыдущего, передавая лишь часть далее, что определяет структуру и устойчивость экосистемы.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состоит из продуцентов, первичных, вторичных и третичных консументов, законченна редуцентами, поддерживающими круговорот веществ.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одного звена цепи может вызвать сбои во всей системе, как показано на примере болотной цепи с лягушками и цаплями.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связи одного организма в пищевой сети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в хвойном лесу питалась разными насекомыми и одновременно служила пищей для нескольких хищников, таких как цапля и коршун. Такая многогранность питания и хищничества укрепляет устойчивость всей экосистемы, формируя сложную пищевую сеть.
</a:t>
            </a:r>
            <a:endParaRPr lang="en-US" sz="927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Узловые виды как опоры пищевой сети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играют ключевую роль, связывая множество пищевых цепей. Их исчезновение может привести к значительным изменениям структуры и стабильности экосистемы, поэтому их называют узловыми видами.
</a:t>
            </a:r>
            <a:endParaRPr lang="en-US" sz="1025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сети: многообразие и устойчивость экосистемы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пищевых цепях обычно передаётся лишь десятая часть энергии от предыдущего уровня. Остальное уходит на жизнедеятельность и тепловые потери, что ограничивает длину пищевой цепи до 4–5 звеньев.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эффективность передачи энергии между трофическими уровнями.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старших классов,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и экологические ограничения трофических уровней
</a:t>
            </a:r>
            <a:endParaRPr lang="en-US" sz="2184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Экскреция и отделение непереваренной пищи также сокращают количество энергии, доступной для следующего звена цепи.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энергии расходуется на дыхание, достигая до 60% от получаемой на каждом трофическом уровне и преобразовываясь в тепло.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на вершине пирамиды энергии остается совсем мало, что ограничивает численность крупных хищников.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определяет устойчивую структуру экосистемы, где энергия постепенно уменьшается на каждом последующем уровне.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углерода: динамика обмена в биосфере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углерода откладывается в геологических формациях, что влияет на долговременный баланс и климат. Потоки активно взаимосвязаны, обеспечивая постоянное обновление веществ.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фотосинтеза гарантирует приток энергии и материалов для всех организмов, поддерживая стабильность биосферы.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отчет по биогеохимии, 2022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этапы и экологическая роль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гидрологические исследования и экология почв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цикл: механизмы преобразования и значение для жизни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последовательно окисляют аммоний до нитратов, которые могут усваиваться растениями.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органики восстанавливает аммоний из мёртвых организмов, возвращая азот в почву.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переводят атмосферный азот в аммоний, доступный для растений, что является ключевым этапом цикла.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Денитрификация завершает цикл, возвращая азот в атмосферу, поддерживая баланс и качество почв.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цикл: роль в жизни и круговороте веществ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фосфатов из горных пород 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высвобождается при выветривании горных пород и становится доступен для растений через почву. Этот процесс медленный, но необходим для питания экосистем, обеспечивая элементами, входящими в состав ДНК и АТФ.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фосфора в почву и влияние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возвращается в почву через разложение органики и экскременты животных. Избыточное применение фосфорных удобрений приводит к загрязнению вод и эвтрофикации, что вызывает нарушения экосистем.
</a:t>
            </a:r>
            <a:endParaRPr lang="en-US" sz="9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воздействие: последствия для циклов веществ и энергетики
</a:t>
            </a:r>
            <a:endParaRPr lang="en-US" sz="1950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использование удобрений приводит к массовому развитию водорослей в водоёмах, что снижает уровень кислорода и нарушает экосистемы.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земель мешают возвращению веществ в почвенный и водный круговороты, снижая биоразнообразие.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 человеком усиливают изменчивость климата и нарушают естественный баланс углеродного и азотного циклов.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баланса: пути к устойчивости и гармонии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восстановление природных экосистем, в частности лесов и почв, способствует стабилизации круговоротов веществ и энергии.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нагрузки на природные ресурсы и поддержка биоразнообразия обеспечивают экологическую устойчивость на долгосрочную перспективу.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биотехнологий помогает ускорить восстановление редуцентов и нормализацию процессов минерализации.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и энергия — основа жизни и будущего планеты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естественных биогеохимических циклов и регулирование энергетических потоков необходимо для устойчивого развития и гармоничного сосуществования человека с природой.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2026-05-10T06:01:14Z</dcterms:created>
  <dcterms:modified xsi:type="dcterms:W3CDTF">2026-05-10T06:01:14Z</dcterms:modified>
</cp:coreProperties>
</file>