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4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Становление национальных государств в Европе: ключевые темы и вопросы
</a:t>
            </a:r>
            <a:pPr algn="l" indent="0" marL="0">
              <a:lnSpc>
                <a:spcPct val="100000"/>
              </a:lnSpc>
              <a:buNone/>
            </a:pPr>
            <a:r>
              <a:rPr lang="en-US" sz="1052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2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Исследуем пути формирования первых национальных государств Средневековой Европы.
</a:t>
            </a:r>
            <a:endParaRPr lang="en-US" sz="2894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после падения Римской империи: хаос и новые государства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распада Западной Римской империи началась эпоха миграций и войн. Варварские племена создавали собственные территории, а власть была местной и разрозненной.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Раздробленность Франкской империи
</a:t>
            </a:r>
            <a:pPr algn="l" indent="0" marL="0">
              <a:lnSpc>
                <a:spcPct val="100000"/>
              </a:lnSpc>
              <a:buNone/>
            </a:pPr>
            <a:r>
              <a:rPr lang="en-US" sz="7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раздела Франкская империя распалась на Западно-Франкское, Восточно-Франкское королевства и Лотарингия, что вызывало напряжённость и борьбу за территорию.
</a:t>
            </a:r>
            <a:endParaRPr lang="en-US" sz="934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Королевства и земли викингов в Англии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период Англия состояла из нескольких королевств и участков, контролируемых викингами, что осложняло единство и управление регионом.
</a:t>
            </a:r>
            <a:endParaRPr lang="en-US" sz="996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Независимые государства Италии
</a:t>
            </a:r>
            <a:pPr algn="l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была раздроблена на многочисленные герцогства и республики, каждая со своей администрацией и интересами, без единого правителя.
</a:t>
            </a:r>
            <a:endParaRPr lang="en-US" sz="1023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карта Европы IX–X веков: разделённость и границы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Верденский договор 843 года — начало национальных границ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Верденский договор разделил Франкскую империю на три части, положив начало национальным границам и введя новые политические реалии в Европу.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усилило соперничество между территориями и династиями, создавая условия для формирования отдельных национальных государств в Западной Европе.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и социальные основы объединения территорий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угроза со стороны викингов, мадьяр и сарацин стимулировала создание единой защиты и власти на территории.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торговли способствовало росту городов, таких как Париж, Лондон и Барселона, ставших экономическими центрами.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национальных праздников и мифов формировало чувство принадлежности и укрепляло национальное сознание.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Династические браки объединяли территориальные владения и укрепляли власть монархов, снижая количество независимых правителей.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служит союз Фердинанда Арагонского и Изабеллы Кастильской, который возглавил объединение Испании в единое королевство.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Династии и брачные союзы в политике объединения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Превращение феодальных владений в централизованные государства через усиление королевских полномочий.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постоянных армий заменило лоскутные феодальные военные силы, усиливая безопасность и контроль.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системы налогов позволило финансировать государственные нужды и укрепить финансовую базу власти.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Эдуарда I в Англии и Филиппа IV во Франции стали примерами успешной централизации и административного управления.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королевской власти и управление государством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58050" y="619125"/>
            <a:ext cx="3400425" cy="388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Столетняя война — катализатор национальных идей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Столетняя война изменила социальные отношения, пробудив патриотизм и чувство принадлежности к нации у простых людей.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Джанны д'Арк стал символом национального единения Франции, углубив национальное самосознание после конфликта.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9286" y="1935209"/>
            <a:ext cx="4066053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формирования европейских национальных государств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этапы развития ключевых европейских государств и темпы их централизации.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и Испания быстро превратились в централизованные государства, в отличие от Священной Римской империи.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формирования национальных государств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928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 VII завершил изгнание англичан, восстановив центральную власть во Франции после Столетней войны.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71664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постоянного войска и налогов (тайлья, габель) позволило укрепить финансовую систему королевства.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688269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Королевского совета и парламента снизило влияние феодалов и усилило роль монарха.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королевской власти во Франции: реформы и последствия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Английская национальная идентичность и эволюция монархии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86608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хартия вольностей 1215 года стала первым ограничением абсолютной монархической власти, заложив основы правового государства в Англии.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2448594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парламента как представительного органа расширило участие знати в управлении и укрепило институты национальной власти.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86608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национального законодательства сопровождалось постепенным переходом к английскому языку в официальных документах и судах.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448594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Столетней войны возросло чувство национальной принадлежности, укрепилась лояльность народа к монарху как символу единства страны.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3643" y="2010177"/>
            <a:ext cx="3929391" cy="1699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010177"/>
            <a:ext cx="3929391" cy="169992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99362" y="3849094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6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Реконкисты и укрепление религиозного единства
</a:t>
            </a:r>
            <a:pPr algn="l" indent="0" marL="0">
              <a:lnSpc>
                <a:spcPct val="100000"/>
              </a:lnSpc>
              <a:buNone/>
            </a:pPr>
            <a:r>
              <a:rPr lang="en-US" sz="8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1492 году падение Гранады ознаменовало конец мавританского присутствия. Католицизм был провозглашён государственной религией, а административный центр переместился в Толедо.
</a:t>
            </a:r>
            <a:endParaRPr lang="en-US" sz="976" dirty="0"/>
          </a:p>
        </p:txBody>
      </p:sp>
      <p:sp>
        <p:nvSpPr>
          <p:cNvPr id="8" name="Text 1"/>
          <p:cNvSpPr txBox="1"/>
          <p:nvPr/>
        </p:nvSpPr>
        <p:spPr>
          <a:xfrm>
            <a:off x="384512" y="3849094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2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Кастилии и Арагона через брак Изабеллы и Фердинанда
</a:t>
            </a:r>
            <a:pPr algn="l" indent="0" marL="0">
              <a:lnSpc>
                <a:spcPct val="100000"/>
              </a:lnSpc>
              <a:buNone/>
            </a:pPr>
            <a:r>
              <a:rPr lang="en-US" sz="8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1469 году через брак Изабеллы Кастильской и Фердинанда Арагонского произошло объединение двух могущественных королевств, что стало важным шагом в формировании единой Испании.
</a:t>
            </a:r>
            <a:endParaRPr lang="en-US" sz="962" dirty="0"/>
          </a:p>
        </p:txBody>
      </p:sp>
      <p:sp>
        <p:nvSpPr>
          <p:cNvPr id="9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создания единой Испании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4002015" cy="1882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Священная Римская империя: проблемы на пути к единству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981635" y="1341059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самостоятельных княжеств, графств и свободных городов сохраняли политическую раздробленность в пределах империи.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88616" y="3379958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Владетельные династии, особенно Габсбурги и Люксембурги, усиливали своё влияние, но не смогли объединить империю под единой властью.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01834" y="3398170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по религиозному признаку, усиленное Реформацией, препятствовало политической и культурной интеграции до XIX века.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постоянных армий значительно усилило военную мощь королевств и снизило зависимость от феодальных войск.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единой системы налогообложения обеспечило финансовую стабильность и поддержку развития государственных институтов.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Унификация законов способствовала укреплению центральной власти и сокращению влияния региональных знать и городов.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королевских администраций и создание Генеральных штатов позволили более эффективно управлять территориями и населением.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Институциональные реформы и централизация европейских государств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Национальная культура, язык и символы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гербы, флаги и гимны стали важными символами объединения народа и государственности.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латыни к национальным языкам повысил доступность образования и судебных процессов для большинства населения.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Французский ордонанс Вилле-Котре 1539 года закрепил французский язык как официальный в судах и управлении, укрепляя культурное единство.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религии в процессе национального строительства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86608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Католицизм выступал объединяющей силой во Франции и Испании, способствуя культурному и политическому единству.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2448594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Реформация привела к возникновению протестантских национальных церквей, что углубило религиозные и политические различия в Европе.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86608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Германии и Англии религиозные разногласия сопровождались формированием новых государственных структур и идентичностей.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448594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Католическая церковь активно поддерживала монархическую власть в странах Южной Европы, укрепляя её легитимность.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8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сильных монархий и новых форм управления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8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Монархи укрепили централизацию власти, учредили постоянные армии и развитую бюрократию, что повысило эффективность государственного управления.
</a:t>
            </a:r>
            <a:endParaRPr lang="en-US" sz="998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колониальных империй Испании и Португалии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XV — начале XVI века Испания и Португалия создали первые колонии, расширив своё влияние и начав эпоху глобальных экспансий.
</a:t>
            </a:r>
            <a:endParaRPr lang="en-US" sz="1043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образования и дипломатических связей
</a:t>
            </a:r>
            <a:pPr algn="l" indent="0" marL="0">
              <a:lnSpc>
                <a:spcPct val="100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Увеличилось число грамотных людей, формировались постоянные дипломатические миссии и торговые пути, что способствовало международному обмену.
</a:t>
            </a:r>
            <a:endParaRPr lang="en-US" sz="939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достижения эпохи становления национальных государств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928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национальных государств вызвал усиление конкуренции и частые военные конфликты за территорию и престол.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71664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Столетняя война и Итальянские войны стали яркими примерами тяжёлых соперничеств между европейскими державами.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688269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развитие стимулировало торговые сражения и колониальные экспансии, изменившие не только Европу, но и весь мир.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и вызовы объединённой Европы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особенности, такие как защищённые границы Франции и открытые равнины Англии, влияли на оборону и развитие стран.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подъем, инновации в технологиях и рост национального самосознания через культуру способствовали становлению уникальных национальных идентичностей.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Природные, экономические и культурные факторы формирования наций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формирования национальных государств на Европу и мир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Становление национальных государств создало современную политическую карту, усилило культурное единство и заложило основы европейской конкуренции, оказавшей долгосрочное влияние на мировой ход истории.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2026-05-11T00:13:47Z</dcterms:created>
  <dcterms:modified xsi:type="dcterms:W3CDTF">2026-05-11T00:13:47Z</dcterms:modified>
</cp:coreProperties>
</file>