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483200" y="887748"/>
            <a:ext cx="6177600" cy="30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темы: строение и разнообразие репродуктивных органов цветковых растений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4892325" y="25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696200" y="4141213"/>
            <a:ext cx="57516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 строение и адаптации цветков в разных природных условиях.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Цветковые растения и их жизненная среда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829175" y="1241650"/>
            <a:ext cx="3778800" cy="33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Цветковые растения населяют все климатические зоны Земли. От условий окружающей среды — света, влаги, температуры и опылителей — зависит формирование их цветков и способов размножения.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компоненты строения цветка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576575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Тычинки — мужские органы, состоящие из пыльников, где образуется пыльца, необходимая для опыления и оплодотворения.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3420900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Пестик — женская часть с рыльцем, столбиком и завязью, через которые развивается семя после оплодотворения.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6265225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Лепестки привлекают опылителей яркостью и формой, а чашелистики защищают цветочный бутон до раскрытия.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050" y="1105262"/>
            <a:ext cx="4208700" cy="18495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08275" y="1105262"/>
            <a:ext cx="4208700" cy="18495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10" name="Text 1"/>
          <p:cNvSpPr txBox="1"/>
          <p:nvPr/>
        </p:nvSpPr>
        <p:spPr>
          <a:xfrm>
            <a:off x="467850" y="3051375"/>
            <a:ext cx="3942900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и ароматные цветки лесных растений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лесах цветки часто крупные, насыщенно окрашены и источают аромат, чтобы привлечь насекомых — пчёл, бабочек и жуков. Например, анютины глазки и ветреница активны именно благодаря этим свойствам.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4741237" y="3051375"/>
            <a:ext cx="3942900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нектарников в привлечении опылителей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лесные цветки имеют нектарники — специальные образования, стимулирующие насекомых посещать цветок и обеспечивать перенос пыльцы, что повышает шансы на успешное оплодотворение.
</a:t>
            </a:r>
            <a:endParaRPr lang="en-US" sz="1600" dirty="0"/>
          </a:p>
        </p:txBody>
      </p:sp>
      <p:sp>
        <p:nvSpPr>
          <p:cNvPr id="12" name="Text 3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лесных цветков и их опыления
</a:t>
            </a:r>
            <a:endParaRPr lang="en-US" sz="2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степных растений к ветроопылению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829375" y="1153175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степи цветки обычно мелкие и неприметные, лепестки слабо развиты или отсутствуют. Это связано с отсутствием активных опылителей и преобладанием ветра в переносе пыльцы.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829375" y="3102575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Тычинки степных растений удлинены, что облегчает выброс пыльцы в воздух. Среди таких растений — ковыль и пырей, типичные представители степной флоры.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5050" y="1105262"/>
            <a:ext cx="4208700" cy="1849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08275" y="1105262"/>
            <a:ext cx="4208700" cy="18495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336875" y="3051375"/>
            <a:ext cx="4197000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Водоотталкивающая поверхность водных цветков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Цветки ряски и стрелолиста имеют поверхности, отталкивающие воду, что помогает сохранять пыльцу сухой и способствует эффективному опылению над водой.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4608275" y="3051375"/>
            <a:ext cx="4197000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опыления и распространения семян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Опыление у водных растений происходит на поверхности воды или в цветках над ней. Семена распространяются плавучим образом, обеспечивая колонизацию новых участков водоёмов.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25050" y="386175"/>
            <a:ext cx="84918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Уникальные черты водных цветков
</a:t>
            </a:r>
            <a:endParaRPr lang="en-US" sz="2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пустынных цветков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291675" y="1098175"/>
            <a:ext cx="34242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Цветки пустынных растений мелкие и быстро увядающие, цветение приурочено к редким осадкам. Пыльца устойчива к высыханию, что повышает шансы на опыление в жёстких условиях.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291675" y="3047976"/>
            <a:ext cx="34242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Яркая окраска цветов привлекает скудных опылителей — насекомых и птиц. Примером служат кактусы и опунции, адаптированные к жаре и засухе.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3350" y="1401840"/>
            <a:ext cx="4164900" cy="22968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Сравнительные характеристики цветков по средам обитания
</a:t>
            </a:r>
            <a:endParaRPr lang="en-US" sz="2146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представлены основные морфологические признаки и типы опылителей в зависимости от среды обитания.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Морфология цветков тесно связана с условиями среды и типом опылителей, что обеспечивает эффективное размножение.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ботанические исследования, 2023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8250" y="386175"/>
            <a:ext cx="86475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опылителей на формирование цветков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248250" y="1177250"/>
            <a:ext cx="53382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Насекомоопыляемые растения обладают яркими, ароматными цветками с нектаром, чтобы привлечь нужных опылителей и увеличить вероятность перекрёстного опыления.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6388725" y="1177250"/>
            <a:ext cx="2506800" cy="330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Ветроопыляемые растения демонстрируют упрощённое строение цветка с небольшими или отсутствующими лепестками, а пыльца у них лёгкая и сухая для эффективного переноса ветром.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248250" y="3275500"/>
            <a:ext cx="5338200" cy="120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и летучие мыши способствуют развитию цветков с крупными формами и специализированной структурой, адаптированной к особенностям опылителей.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054" y="1013950"/>
            <a:ext cx="4163492" cy="307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распространённых способов опыления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цветковых растений зависят от насекомых как опылителей, что способствует высокой биоразнообразности цветков.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подтверждают ведущую роль насекомоопыления и меньшую, но значимую роль ветра и других способов в размножении.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биологии растений, 2022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цветка к разным типам опыления
</a:t>
            </a:r>
            <a:endParaRPr lang="en-US" sz="2471" dirty="0"/>
          </a:p>
        </p:txBody>
      </p:sp>
      <p:sp>
        <p:nvSpPr>
          <p:cNvPr id="4" name="Text 1"/>
          <p:cNvSpPr txBox="1"/>
          <p:nvPr/>
        </p:nvSpPr>
        <p:spPr>
          <a:xfrm>
            <a:off x="4829375" y="11264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лепестков у насекомоопыляемых растений часто усложнена, чтобы обеспечить удобную посадку и направлять опылителей к тычинкам и пестику, увеличивая эффективность опыления.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829375" y="30758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Структурные отличия в строении цветков напрямую связаны с механизмом переноса пыльцы — от лёгкой, быстро летающей пыльцы у ветроопыляемых до тяжелой и липкой у насекомоопыляемых.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576575" y="11264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Ветроопыляемые растения обычно обладают длинными и свисающими тычинками, которые легко выпускают пыльцу в воздух, а лепестки у них скромные или вовсе отсутствуют для минимизации преград ветру.
</a:t>
            </a:r>
            <a:endParaRPr lang="en-US" sz="1400" dirty="0"/>
          </a:p>
        </p:txBody>
      </p:sp>
      <p:sp>
        <p:nvSpPr>
          <p:cNvPr id="8" name="Text 5"/>
          <p:cNvSpPr txBox="1"/>
          <p:nvPr/>
        </p:nvSpPr>
        <p:spPr>
          <a:xfrm>
            <a:off x="576575" y="30758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Насекомоопыляемые цветки примечательны яркой окраской и привлекательным ароматом, а наличие нектара служит дополнительным стимулом для привлечения пчёл, бабочек и других опылителей.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Гетеростилия и её функции в разных условиях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1731825" y="1116500"/>
            <a:ext cx="6007800" cy="98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Гетеростилия проявляется в наличии у одного вида нескольких типов цветков, различающихся длиной тычинок и пестиков, что повышает шансы на перекрёстное опыление и генетическое разнообразие.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1731825" y="2439900"/>
            <a:ext cx="6007800" cy="98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разнообразие строения особенно характерно для растений, произрастающих в тенистых и влажных местах, где опыление может быть ограничено и требует повышенной эффективности.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1731825" y="3763300"/>
            <a:ext cx="6007800" cy="98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Примером служит первоцвет, у которого встречаются длинностолбиковые и короткостолбиковые цветки, обеспечивающие взаимное перекрёстное опыление между особями.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Специализация цветков к определённым опылителям
</a:t>
            </a:r>
            <a:endParaRPr lang="en-US" sz="2319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576575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мальвы тычинки расположены так, чтобы при посещении пчелы она оставляла и собирала пыльцу, стимулируя максимальную эффективность опыления и передачу генетического материала.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3420900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Цветки колокольчиков имеют вытянутую форму и узкий вход, облегчающий доступ бабочкам с длинным хоботком, что повышает точность переноса пыльцы.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6265225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Точная адаптация морфологии цветков к особенностям опылителей снижает потери пыльцы и способствует успешному размножению растений, поддерживая устойчивость видов.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050" y="1105262"/>
            <a:ext cx="4208700" cy="18495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08275" y="1105262"/>
            <a:ext cx="4208700" cy="18495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10" name="Text 1"/>
          <p:cNvSpPr txBox="1"/>
          <p:nvPr/>
        </p:nvSpPr>
        <p:spPr>
          <a:xfrm>
            <a:off x="467850" y="3051375"/>
            <a:ext cx="3942900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Маленькие, но тёплые — цветы Арктики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Арктике многие растения образуют мелкие цветы, которые собираются в плотные соцветия. Такое строение способствует сохранению тепла и увеличивает вероятность успешного опыления в условиях холодного климата и ограниченного числа опылителей.
</a:t>
            </a:r>
            <a:endParaRPr lang="en-US" sz="1567" dirty="0"/>
          </a:p>
        </p:txBody>
      </p:sp>
      <p:sp>
        <p:nvSpPr>
          <p:cNvPr id="11" name="Text 2"/>
          <p:cNvSpPr txBox="1"/>
          <p:nvPr/>
        </p:nvSpPr>
        <p:spPr>
          <a:xfrm>
            <a:off x="4741237" y="3051375"/>
            <a:ext cx="3942900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Выносливость высокогорных цветов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Цветы альпийской горечавки и полярного мака приспособлены к суровым погодным условиям высокогорий. Их компактная форма и интенсивные цвета помогают увеличить шансы опыления при коротком вегетационном периоде.
</a:t>
            </a:r>
            <a:endParaRPr lang="en-US" sz="1600" dirty="0"/>
          </a:p>
        </p:txBody>
      </p:sp>
      <p:sp>
        <p:nvSpPr>
          <p:cNvPr id="12" name="Text 3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Цветки эндемиков экстремальных зон
</a:t>
            </a:r>
            <a:endParaRPr lang="en-US" sz="2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8250" y="386175"/>
            <a:ext cx="86475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к длительным неблагоприятным условиям
</a:t>
            </a:r>
            <a:endParaRPr lang="en-US" sz="249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248250" y="1177250"/>
            <a:ext cx="53382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растения пустынь и северных широт цветут лишь в короткий период после дождя или оттепели, максимально используя благоприятные для размножения моменты.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6388725" y="1177250"/>
            <a:ext cx="2506800" cy="330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механизмы обеспечивают выживаемость видов в условиях экстремальной изменчивости климата и минимизируют риск потери потомства при неблагоприятных условиях.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248250" y="3275500"/>
            <a:ext cx="5338200" cy="120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межсезонье семена таких растений находятся в состоянии покоя, способном длиться несколько лет, что позволяет переносить неблагоприятные периоды и сохранять популяции.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запаха и цвета в разных биотопах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4829375" y="11264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Яркая окраска чаще встречается там, где обилие насекомых способствует активному биотическому опылению, тогда как в открытых пространствах визуальные сигналы играют меньшую роль.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829375" y="30758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Запах и цвет в совокупности адаптируются к доступности опылителей, что отражает тесную связь между растениями и их экологической средой обитания.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576575" y="11264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лесах и на цветущих лугах растения обладают яркой окраской и насыщенным ароматом для привлечения разнообразных насекомых опылителей, что повышает эффективность опыления.
</a:t>
            </a:r>
            <a:endParaRPr lang="en-US" sz="1400" dirty="0"/>
          </a:p>
        </p:txBody>
      </p:sp>
      <p:sp>
        <p:nvSpPr>
          <p:cNvPr id="8" name="Text 5"/>
          <p:cNvSpPr txBox="1"/>
          <p:nvPr/>
        </p:nvSpPr>
        <p:spPr>
          <a:xfrm>
            <a:off x="576575" y="30758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степях и пустынях, где доминирует опыление ветром, цветки имеют скромный внешний вид и слабовыраженный запах, так как визуальные и ароматические сигналы избыточны.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39" y="1469625"/>
            <a:ext cx="8100923" cy="325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9450" y="386175"/>
            <a:ext cx="81051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этапов опыления у разных групп растений
</a:t>
            </a:r>
            <a:endParaRPr lang="en-US" sz="1970" dirty="0"/>
          </a:p>
        </p:txBody>
      </p:sp>
      <p:sp>
        <p:nvSpPr>
          <p:cNvPr id="5" name="Text 1"/>
          <p:cNvSpPr txBox="1"/>
          <p:nvPr/>
        </p:nvSpPr>
        <p:spPr>
          <a:xfrm>
            <a:off x="519450" y="949500"/>
            <a:ext cx="81051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этапы с ветвями для лесных, степных и водных растений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5022" y="1104832"/>
            <a:ext cx="2782372" cy="18503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79799" y="1104832"/>
            <a:ext cx="2782372" cy="18503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34487" y="1104832"/>
            <a:ext cx="2782372" cy="185038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32839" y="3051375"/>
            <a:ext cx="277463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Подсолнечник — магнит для насекомых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Крупный и яркий цветок подсолнечника с многочисленными тычинками привлекает множество пчёл и других опылителей. Его строение обеспечивает эффективное перекрёстное опыление и яркое окрашивание.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179799" y="3051375"/>
            <a:ext cx="277463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Кувшинка и опыление на воде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Цветки кувшинки плавают на поверхности воды, имея водоотталкивающие лепестки. Они производят много пыльцы для повышения вероятности опыления как насекомыми, так и водой.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034487" y="3051375"/>
            <a:ext cx="277463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Ковыль — ветроопыляемый степной злак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Ковыль обладает тонкими удлинёнными тычинками и лёгкой сухой пыльцой, которая легко транспортируется ветром. Его цветки минималистичны, что характерно для степных растений.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325050" y="386175"/>
            <a:ext cx="84918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39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Реальные примеры адаптаций: подсолнечник, кувшинка, ковыль
</a:t>
            </a:r>
            <a:endParaRPr lang="en-US" sz="2039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Эволюционное значение различий репродуктивных органов
</a:t>
            </a:r>
            <a:endParaRPr lang="en-US" sz="2078" dirty="0"/>
          </a:p>
        </p:txBody>
      </p:sp>
      <p:sp>
        <p:nvSpPr>
          <p:cNvPr id="5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1731825" y="1116500"/>
            <a:ext cx="6007800" cy="98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строении репродуктивных органов позволяют растениям успешно приспосабливаться к разнообразным экологическим условиям и расширять ареалы обитания.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1731825" y="2439900"/>
            <a:ext cx="6007800" cy="98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репродуктивных структур стимулируется взаимодействием с опылителями и климатическими изменениями, что поддерживает стабильность и разнообразие видов.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1731825" y="3763300"/>
            <a:ext cx="6007800" cy="98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этим изменениям растения обеспечивают сохранение рода и повышают шансы на выживание в изменяющихся экологический нишах.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7950" y="555625"/>
            <a:ext cx="7988100" cy="214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адаптивное значение разнообразия цветков
</a:t>
            </a:r>
            <a:endParaRPr lang="en-US" sz="3800" dirty="0"/>
          </a:p>
        </p:txBody>
      </p:sp>
      <p:sp>
        <p:nvSpPr>
          <p:cNvPr id="4" name="Text 1"/>
          <p:cNvSpPr txBox="1"/>
          <p:nvPr/>
        </p:nvSpPr>
        <p:spPr>
          <a:xfrm>
            <a:off x="577950" y="3280829"/>
            <a:ext cx="68568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репродуктивных органов цветковых растений отражает их успешные эволюционные стратегии. Эти различия способствуют эффективному опылению, адаптации и устойчивости видов в разных природных условиях.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2026-05-08T15:20:12Z</dcterms:created>
  <dcterms:modified xsi:type="dcterms:W3CDTF">2026-05-08T15:20:12Z</dcterms:modified>
</cp:coreProperties>
</file>