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слова, которые помогают понять смысл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3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главные члены предложения помогает быстро понимать текст, не путать важные слова с лишними и уверенно делать первый разбор предложения.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подлежащее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это главный член предложения, который называет того, о ком или о чём говорится. Часто оно отвечает на вопросы кто? что?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подлежащее выражается существительным или местоимением. Например: кот спит, она читает, книга лежит. Слово подсказывает, кто именно участвует в действии.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легче узнать подлежащее, нужно найти слово, о котором говорится в предложении. Оно часто стоит в именительном падеже и звучит как ответ на вопрос.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сказуемое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это главный член предложения, который сообщает, что делает подлежащее, каково оно или что с ним происходит. Оно отвечает за главную новость.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отвечает на вопросы что делает? что сделал? какой? и выражается глаголом. Например: мальчик бежит, птицы прилетели, день тёплый.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действие, состояние или признак. Без него предложение будто теряет свой «хвостик смысла» и уже не звучит так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грамматическую основу предложения. В предложении Лес шумит подлежащее — лес, а сказуемое — шумит. Вместе они передают главную мысль.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основа так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предложении есть ещё много слов, основа остаётся самой важной частью. Она помогает быстро понять, о чём говорится и что происходит.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 чём идёт речь. Тогда найти главное слово будет намного проще.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слову, о котором говорится, задай вопрос кто? или что? Так можно проверить, подходит ли оно на роль подлежащего.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и выдели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обычно стоит в именительном падеже. В предложении Умный щенок спит подлежащее — щенок.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сказуемое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подлежащее, а потом посмотрите, какое слово рассказывает о нём действие, состояние или признак. Это и будет сказуемое.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служат слова-действия и слова-признаки: бежит, смеётся, станет, был, тёплый, весёлый. Они связаны с подлежащим и дополняют его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Птицы прилетели сказуемое — прилетели. Именно это слово сообщает, что произошло с птицами, и делает предложение понятным.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898" y="1592249"/>
            <a:ext cx="106987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несколько примеров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мальчик, сказуемое — читает. Сразу видно, кто действует и что он делает. Всё очень аккуратно и без путаницы.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птицы, сказуемое — прилетели. Сказуемое сообщает о действии, а подлежащее называет тех, о ком идёт речь.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тёплое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утро, сказуемое — тёплое. Здесь сказуемое не показывает действие, а сообщает признак предмета или явления.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подлежащее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не всегда бывает только существительным. Оно может быть местоимением, именем собственным или даже словосочетанием. Главное — оно называет того, о ком говорится.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примеры: Лена пришла, мы играем, несколько ребят смеются. В каждом предложении подлежащее выражено по-разному, но выполняет одну и ту же важную работу.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сказуемое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выражается глаголом: бежит, поёт, рисовали. Такие слова сразу показывают действие и помогают понять, что происходит в 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быть словом-признаком: дом высокий, небо синее. Тогда оно не сообщает действие, а рассказывает, какой предмет или явление.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состоит из двух слов: будет читать, начал смеяться. Вместе они отвечают за главное сообщение о подлежащем и звучат как единая мысль.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формы сказуемое всегда связано с подлежащим. Без этой связи предложение теряет ясность, а нам ведь нужна понятная фраза, а не загадка!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грамматическую основу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поиска подлежащего и сказуемого в предложении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описывают погоду, природу и время суток — там краткость работает лучше длинного объяснения.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безличные предложения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слова не называются прямо, а смысл предложения всё равно остаётся понятным.
</a:t>
            </a:r>
            <a:endParaRPr lang="en-US" sz="1967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вроде «Ночь» или «Весна» звучат выразительно и сразу создают образ, будто предложение показывает картинку.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назывные предложения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есть в назывном предложении, поэтому оно просто называет предмет или явление.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поиске основы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брать первое знакомое слово за главное: в предложении главное не то, что стоит рядом, а то, о ком или о чём говорится.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быть частью сочетания и всё же не входить в основу. Важно задать вопрос и проверить, кто именно выполняет 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второстепенное слово отвечает на привычный вопрос, но в предложении оно лишь уточняет место, время или предмет рядом с главными членами.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прочитай предложение ещё раз и выдели только то, без чего мысль разваливается. Именно это и будет основа.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находить главные члены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кто? или что? Так легче найти подлежащее, потому что оно называет того, о ком говорится в предложении. Этот шаг почти всегда самый первый.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вопрос к действию, состоянию или признаку: что делает? что сделал? какой? Если слово отвечает иначе, оно, скорее всего, не входит в грамматическую основу.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и интонация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чтение вслух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читают, подлежащее и сказуемое обычно звучат заметнее остальных слов. Так легче уловить главную мысль на слух.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вопросительное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предложение становится вопросом, его основа не меняется: в фразе «Мама пришла?» главные члены остаются теми 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восклицание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может стать сильнее, но состав основы не меняется. Главное — не спутать эмоциональный тон с грамматической работой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при чтении и письме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основу, ему легче понять, о ком идёт речь и что именно происходит. Текст становится яснее, как картинка без лишних пятен.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это помогает строить предложения аккуратно: сначала главная мысль, потом добавочные слова. Тогда фраза не «теряет хвост» и не путает читателя.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это полезный навык тренировки внимания. Он помогает и на уроках, и при выполнении разборов, где важна каждая грамматическая деталь.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 и называет того, о ком говорится в предложении. Без него мысль часто становится неполной.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отвечает на вопросы что делает? что сделал? какой? и сообщает действие, состояние или признак. Оно показывает, что происходит с подлежащим.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подлежащее и сказуемое составляют грамматическую основу. Это главная часть предложения, на которой держится его смысл, как мост на опорах.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предложениях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коротких фраз: «Солнце светит», «Дети смеются», «Зима пришла». В них основа видна почти сразу, как будто слова сами подмигивают.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не бояться более длинных предложений. Сначала находишь главные слова, а потом спокойно разбираешь всё остальное — без спешки и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пара, которая держит предложение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помогают предложению стоять крепко и ясно. Научившись находить их, ученик быстрее понимает текст и увереннее пишет сам.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2026-05-22T00:18:23Z</dcterms:created>
  <dcterms:modified xsi:type="dcterms:W3CDTF">2026-05-22T00:18:23Z</dcterms:modified>
</cp:coreProperties>
</file>