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важные водные организмы, обеспечивающие кислород и поддерживающие экосистемы.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водорослей: основные темы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возникли свыше 1,5 млрд лет назад и изучаются альгологами с XVIII века. В XX веке их исследование значительно расширилось, а сегодня их применяют в науке и промышленности.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научное изучение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как одноклеточными, так и многоклеточными организмами. Они отличаются отсутствием типичных корней, стеблей и листьев, благодаря чему имеют уникальные формы и способы жизни.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 клеточности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водоросли содержат хлорофилл и другие пигменты, позволяющие им преобразовывать свет в энергию. Это делает их важными производителями кислорода в водной среде.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пигменты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водоросли живут в воде и влажных местах, но отдельные виды успешно приспособились к жизни на суше, обитая на камнях, почве и коре деревьев.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водорослей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 размером менее 1 миллиметра, играющие важную роль в фитопланктоне.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достигают до 60 метров длины, образуя подводные леса и крупные слоевища.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нити, колонии, слоевища и слизистые пленки, что отражает адаптации к разным условиям.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жизни водорослей варьируются в зависимости от водной среды, солёности и освещённости.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распространено в океанах, морях и пресных водах. Разнообразие видов связано с условиями солёности, температуры и освещения.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пресные водоёмы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живут в горячих источниках, ледниках и соляных озёрах, обладая уникальными адаптациями к экстремальным условиям.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могут встречаться на влажной почве, коре деревьев и камнях, где они образуют покрытия и пленки, поддерживая микросреду.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суши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отличает пигмент фукоксантин, они в основном обитают в холодных морях и на глубинах, формируя большие слоевища.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имеют пигмент фикоэритрин, которым обусловлен их цвет, обычно встречаются в тёплых морях на больших глубинах.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содержат хлорофилл a и b, способны жить в пресных и морских водах, играют ключевую роль в фотосинтезе.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цвету и пигментам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783118"/>
            <a:ext cx="5955300" cy="31615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2021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зеленые, бурые и красные водоросли
</a:t>
            </a:r>
            <a:endParaRPr lang="en-US" sz="2613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отличия по пигментам, среде обитания, запасным веществам и строению.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водорослей обладают уникальными пигментными и структурными особенностями, соответствующими средам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защиту и форму, цитоплазма содержит органеллы и обеспечивает жизненные процессы внутри клетки.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цитоплазма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информацию, а хлоропласты отвечают за фотосинтез, благодаря наличию пигментов, таких как хлорофилл.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хлоропласты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водный баланс, пигментные включения определяют цвет, а жгутики у одноклеточных помогают в движении.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роль играют хлорофилл и вспомогательные пигменты, которые поглощают свет различных длин волн для эффективного фотосинтеза.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миксотрофны — они совмещают фотосинтез с поглощением органики из окружающей среды, что расширяет возможности питания.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 солнечный свет, углекислый газ и воду для автотрофного питания посредством фотосинтеза, производя кислород.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фотосинтез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деление клеток, обеспечивая быстрое увеличение численности — пример хламидомонады.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— ещё один способ бесполого размножения, позволяющий распространяться и переживать неблагоприятные условия.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основывается на слиянии гамет, обеспечивая генетическое разнообразие, как у улотрикса.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с фазами спорофита и гаметофита характерно для многих многоклеточных водорослей, поддерживая жизненный цикл.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водорослей: типы и примеры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поддерживают пищевые цепи, снабжая пищей множество водных организмов и способствуют поддержанию экологического баланса.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4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Всемирной организации по охране природы
</a:t>
            </a:r>
            <a:endParaRPr lang="en-US" sz="1347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на Земле производится водорослями, их участие в водных экосистемах жизненно важно
</a:t>
            </a:r>
            <a:endParaRPr lang="en-US" sz="3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составляют зеленые водоросли, что отражает их широкое распространение и разнообразие.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зеленые водоросли доминируют по видам, в то время как бурые и красные также имеют значимое представительство.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ботаники РАН, 2022 год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разных типов водорослей по числу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такие как морская капуста и спирулина, используются как питательные продукты. Они богаты витаминами и микроэлементами и популярны для здорового питания.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компоненты для лекарств и косметики, включая увлажняющие средства и биологически активные добавки с антиоксидантным эффектом.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Фармацевтическое и косметическое применение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источником агар-агара и альгинатов, важных для пищевой и медицинской промышленности, а также биотехнологических разработок.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 биотехнологии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водорослей для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 некоторых водорослей вызывает цветение воды, снижая ее качество и создавая условия для дефицита кислорода.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приливы связаны с токсичными микроводорослями, которые могут приводить к массовой гибели водных организмов и ухудшению экосистем.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нарушает экологическое равновесие водоемов, что влияет на биологическое разнообразие и функционирование водных систем.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явления: цветение воды и вред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выживают в экстремальных условиях — высокой солености и изменениях температуры, благодаря физиологическим и морфологическим адаптациям.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слизистые и многослойные оболочки клеток уменьшают испарение воды и защищают от механических повреждений.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фотосинтетических пигментов позволяет использовать разные длины волн света и эффективно производить энергию.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формируют споры или переходят в состояние покоя, сохраняя жизнеспособность при неблагоприятных условиях.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водорослей к различным условиям среды
</a:t>
            </a:r>
            <a:endParaRPr lang="en-US" sz="27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участие в лишайниках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образуют симбиотические отношения с грибами, составляя лишайники. Это позволяет им совместно выживать в неблагоприятных условиях.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 и биологических 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они служат пищей для ракообразных, рыб и других водных животных, создавая устойчивые биологические сообщества и взаимодействия.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водорослей с другими организмами
</a:t>
            </a:r>
            <a:endParaRPr lang="en-US" sz="31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многоклеточных водорослей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водных растений, учебное пособие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Келп, или бурые водоросли, могут достигать длины до 60 метров, являясь одними из самых больших растений в океане и оказывая влияние на прибрежные экосистемы.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высоты – ламинария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ежегодно поглощают около 200 миллионов тонн CO2, участвуя в снижении парниковых газов и влияя на климатические процессы на планете.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выращивали спирулину в пищу, а сегодня водоросли используются в биотопливе, демонстрируя историческую и современную важность для человека.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современные применения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 открытия о водорослях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наука и исследователи в области альгологии
</a:t>
            </a:r>
            <a:endParaRPr lang="en-US" sz="2888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более 100 новых видов водорослей, что расширило знания о биологическом разнообразии отечественных водных экосистем.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РАН реализуют проекты по применению водорослей в биотехнологиях, экологии и медицинских исследованиях.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Зенкевич и его коллеги заложили основы российской альгологии, изучая разнообразие и экологию водорослей.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водорослей раскрывает их роль в экологии и потенциал для технологических инноваций, способствуя устойчивому развитию и охране окружающей среды.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 к будущему природы и науки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2026-05-08T21:50:11Z</dcterms:created>
  <dcterms:modified xsi:type="dcterms:W3CDTF">2026-05-08T21:50:11Z</dcterms:modified>
</cp:coreProperties>
</file>