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живые организмы всех уровней.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экологических факторов в биологии и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формируют среду для жизни, влияя на эволюцию и адаптацию. Их изучение опирается на труды Ламарка, Тимирязева и Вернадского и актуально в контексте вызовов современного мира.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включают физические и химические элементы среды: температура, свет, влажность, кислород и состав среды обитания.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связаны с деятельностью человека — техническим прогрессом, загрязнением, вырубкой лесов и урбанизацией, существенно влияя на окружающую природу.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охватывают взаимодействия между организмами, такие как конкуренция, симбиоз, хищничество и паразитизм, формируя динамику экосистем.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экологических факторов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регулируют температуру тела через поведение: они греются на солнце и прячутся в тени, адаптируясь к изменениям окружающей среды, что обеспечивает оптимальное функционирование их обмена веществ.
</a:t>
            </a:r>
            <a:endParaRPr lang="en-US" sz="884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температуры у рептилий
</a:t>
            </a:r>
            <a:endParaRPr lang="en-US" sz="1306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млекопитающие поддерживают постоянную внутреннюю температуру независимо от внешних условий, что позволяет им занимать широкий спектр климатических зон и сохранять активность при изменениях температуры.
</a:t>
            </a:r>
            <a:endParaRPr lang="en-US" sz="846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Гомеотермия у птиц и млекопитающих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Оптимальные и предельные температуры определяют жизнеспособность видов; сезонные колебания вызывают зимнюю спячку у некоторых животных, что служит адаптацией к неблагоприятным периодам года.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границы и сезонные ритмы
</a:t>
            </a:r>
            <a:endParaRPr lang="en-US" sz="1271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Температурное влияние на организмы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является источником энергии для фотосинтеза, определяя рост растений и продуктивность экосистем. Изменение светового режима влияет на активность биологических процессов.
</a:t>
            </a:r>
            <a:endParaRPr lang="en-US" sz="616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световой режим
</a:t>
            </a:r>
            <a:endParaRPr lang="en-US" sz="1250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светового дня регулирует цветение растений и размножение животных. На Севере белые ночи вызывают специфические изменения в биоритмах птиц и растений.
</a:t>
            </a:r>
            <a:endParaRPr lang="en-US" sz="693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Фотопериодизм и сезонная активность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источники света нарушают естественные ритмы, уменьшая активность насекомых и мешая миграции птиц, что оказывает негативное влияние на биоценозы.
</a:t>
            </a:r>
            <a:endParaRPr lang="en-US" sz="675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светового загрязнения
</a:t>
            </a:r>
            <a:endParaRPr lang="en-US" sz="118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фотопериодизм в жизни организмов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среды влияет на дыхание и водный обмен организмов; растения регулируют транспирацию, а животные предотвращают избыточные потери воды.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влажности для обмена веществ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накапливают воду в толстых листьях, имеют толстую кутикулу и редуцированные листья, уменьшающие испарение и позволяющие выживать в засушливых условиях.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приспособления к сухости
</a:t>
            </a:r>
            <a:endParaRPr lang="en-US" sz="1187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способны долго обходиться без воды, а рептилии пустынь уменьшают испарение через кожу и ведут ночной образ жизни, минимизируя потери жидкости.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пустынь и экономия воды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как важный экологический фактор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и их виды взаимодействий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и внутривидовые взаимодействия влияют на численность и распределение организмов в экосистеме, создавая сложные сети отношений.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ведёт к снижению популяций, вынуждая виды искать новые ниши или изменять поведение для выживания.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Симбиоз, как микориза и опыление, повышает выживаемость и продуктивность, усиливая стабильность сообществ.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и паразитизм регулируют численность, предотвращая перенаселение и влияя на эволюционные процессы.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тяжёлых металлов и микропластика вызывает гибель водных организмов, нарушая пищевые цепи и снижая биологическую продуктивность водоёмов.
</a:t>
            </a:r>
            <a:endParaRPr lang="en-US" sz="708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токсические эффекты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Радиация и освоение территорий приводят к снижению численности птиц и млекопитающих, что меняет структуру экосистем и уменьшает биоразнообразие регионов.
</a:t>
            </a:r>
            <a:endParaRPr lang="en-US" sz="689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Радиоактивное загрязнение и изменение ландшафтов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появляются новые очаги биоразнообразия; виды, такие как белые аисты, мигрируют в новые регионы, адаптируясь к изменённым условиям обитания.
</a:t>
            </a:r>
            <a:endParaRPr lang="en-US" sz="648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экосистемы и миграция видов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на экосистемы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ниша: концепция и примеры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представляет собой совокупность условий обитания, включая температуру, доступную пищу, укрытия и взаимодействия с другими видами.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видов проявляется в их нишах: сова — ночной хищник, а панда питается исключительно бамбуком, что ограничивает их распределение.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Перекрытие ниш ведёт к межвидовой конкуренции, способствуя вытеснению одних видов другими и влияя на динамику сообществ.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Стенобионты, такие как кораллы и некоторые рыбы, требуют стабильных условий, что ограничивает их распространение и делает их уязвимыми к изменениям.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валентность и адаптация видов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Эврибионты, например, тараканы и сорняки, приспособлены к широкому спектру факторов, успешно обитают в разнообразных средах.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валентность характеризует диапазон условий, при которых вид может выжить и сохранять жизнедеятельность.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обеспечивает стабильность внутренней среды организма, несмотря на изменения внешних условий. Терморегуляция поддерживает оптимальную температуру тела, регулируя теплоотдачу и образование тепла.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Выработка защитных белков, таких как антитела, позволяет бороться с чужеродными агентами. Эти белки участвуют в иммунном ответе и адаптации к стрессовым условиям.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Осморегуляция поддерживает водно-солевой баланс, регулируя поступление и выделение жидкости и ионов. Этот процесс критично важен для клеточных и системных функций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32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поддержания гомеостаза при воздействии факторов среды
</a:t>
            </a:r>
            <a:endParaRPr lang="en-US" sz="2322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недостаток влаги в почве уменьшает урожайность, несмотря на достаточное удобрение. Таким образом, фактор минимума определяет границы жизнеспособности и производительности видов.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минимума утверждает, что рост и развитие организма ограничены тем фактором, который представлен в наименьшем количестве. Даже при избытке других ресурсов дефицит одного вещества тормозит жизненные процессы.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лимитирующего фактора в экологии (Либих)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668544"/>
            <a:ext cx="4775700" cy="20718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окружающей среды редко действуют отдельно, часто их эффекты сочетаются, усиливают или ослабляют друг друга, влияя на организм комплексно.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воздействие факторов усложняет прогноз, требует учета комплексных взаимодействий для правильной оценки состояния экосистем.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взаимодействия экологических факторов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научных исследований по экологии растений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634279"/>
            <a:ext cx="5226300" cy="226729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адаптаций организмов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Представлены морфологические и физиологические адаптации разных видов, отражающие особенности среды обитания и стратегии выживания.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адаптаций обусловлено спецификой среды, позволяющей видам эффективно использовать ресурсы и выживать.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1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адаптаций животных и растений, биологические издания
</a:t>
            </a:r>
            <a:endParaRPr lang="en-US" sz="918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контролируют распределение и численность организмов на всех уровнях — от отдельного индивидуума до экосистемы. Их изменения влияют на устойчивость видов.
</a:t>
            </a:r>
            <a:endParaRPr lang="en-US" sz="1216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как регуляторы биоразнообразия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кислорода в водоемах, вызванное человеком, уменьшает популяцию рыб. Освоение новых территорий приводит к вытеснению коренных видов, что отражает баланс среды и приспособленности.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адаптация и эволюционные изменения под воздействием факторов
</a:t>
            </a:r>
            <a:endParaRPr lang="en-US" sz="2483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среды требуют оперативной адаптации: бактерии быстро формируют устойчивость к антибиотикам благодаря мутациям и отбору.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приобретают резистентность к инсектицидам, что затрудняет борьбу с вредителями и требует новых методов контроля.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развивают толерантность к засолению почв и загрязнению, расширяя ареал и сохраняя популяции под воздействием стрессов.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обеспечивает сырьё для микровидовой адаптации, усиливая шансы выживания при быстрой смене условий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5" y="2975096"/>
            <a:ext cx="8561700" cy="21655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антропогенных факторов на организмы и экосистемы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11425" y="1414025"/>
            <a:ext cx="36432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углекислым газом, оксидами азота и промышленными выбросами приводит к ухудшению качества среды и здоровья организмов. Урбанизация нарушает природные миграционные пути, изменяя поведение животных.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89375" y="1414025"/>
            <a:ext cx="3643200" cy="12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шума и изменение климата влияют на виды, снижают их популяцию и изменяют биологические циклы. Примером является массовое сокращение численности пчёл из-за пестицидов, угрожающее опылению растений.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десятилетия человеческая деятельность значительно влияет на снижение биоразнообразия во всех группах животных и растений.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процент угрожаемых видов подчёркивает важность сохранения и восстановления экосистем для поддержания биологического разнообразия.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воздействия человека на вымирание видов (МСОП, данные 2023)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(МСОП), 2023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закономерности устойчивости и адаптации организмов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Стрессовые факторы усиливают отбор адаптивных особенностей, способствуя появлению устойчивых популяций в изменяющихся условиях.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 узкой экологической нишей более уязвимы к переменам, так как ограничения среды сокращают возможности для адаптации и выживания.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 широкой нишей демонстрируют большую устойчивость и гибкость, что повышает их шансы на сохранение при глобальных экологических изменениях.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экологических факторов для устойчивости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воздействия экологических факторов критично для сохранения биоразнообразия и развития устойчивых экосистем, что обеспечивает выживание жизни на Земле в условиях перемен.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2026-05-10T05:53:00Z</dcterms:created>
  <dcterms:modified xsi:type="dcterms:W3CDTF">2026-05-10T05:53:00Z</dcterms:modified>
</cp:coreProperties>
</file>