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что это за особая форма глагола
</a:t>
            </a:r>
            <a:endParaRPr lang="en-US" sz="2443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глагола, которая называет признак по действию.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причастие
</a:t>
            </a:r>
            <a:endParaRPr lang="en-US" sz="2146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часто встречаются в учебных и художественных текстах. Они помогают говорить точнее и короче, а также лучше понимать, как связаны глагол и прилагательное.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— это особая форма глагола, которая обозначает признак предмета по действию. Оно не просто называет предмет, а показывает, что с ним происходит или уже произошло.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образуется от глагола, поэтому сохраняет с ним связь. Причастие связано и со значением действия, и со значением признака, как у прилагательного.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грамматике причастие рассматривают как форму, которая объединяет признаки двух частей речи. Именно поэтому его нужно уметь распознавать в тексте.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причастия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отвечает причастие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отвечает на вопросы какой? какая? какое? какие? По этим вопросам его легко заметить рядом с существительным в словосочетании.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форме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Читающий ученик, построенный дом, расцветающая яблоня, решённая задача — во всех примерах причастие уточняет признак предмета по действию.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речи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вопросу причастие похоже на прилагательное, но по смыслу оно связано с действием, а не только с постоянным признаком.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прилагательным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назвать не просто предмет, а его признак, возникший благодаря действию, происходящему сейчас или уже завершённому.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обозначает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всегда хранит связь с глаголом. В словах читающий, прочитанный, улыбающийся, построенный слышится действие, из которого и рождается признак предмета.
</a:t>
            </a:r>
            <a:endParaRPr lang="en-US" sz="1139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Действие, которое видно в слове
</a:t>
            </a:r>
            <a:endParaRPr lang="en-US" sz="1292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причастия показывают действие, которое происходит сейчас, другие — уже завершилось. Поэтому в речи легко различить читающий и прочитанный, улыбающийся и построенный.
</a:t>
            </a:r>
            <a:endParaRPr lang="en-US" sz="1114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помогает понять смысл
</a:t>
            </a:r>
            <a:endParaRPr lang="en-US" sz="1355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может сохранять вид и возвратность, как глагол. Именно эти признаки помогают понять, как устроено слово и с каким действием оно связано.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 не теряются
</a:t>
            </a:r>
            <a:endParaRPr lang="en-US" sz="123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глагола в причастии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изменяется по родам, числам и падежам, как прилагательное. Оно согласуется с существительным и может стоять в форме мужского, женского, среднего рода или множественного числа.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словосочетаниях причастие уточняет существительное: летящий мяч, написанное письмо, играющие дети. Так оно показывает, какой именно предмет имеется в виду.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причастие чаще всего выступает определением. Оно помогает описать предмет точнее, не перегружая фразу длинным объяснением.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прилагательного в причастии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связаны с действием, но показывают его с разной стороны: кто действует и над чем совершается действие.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вида причастий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различается не по форме, а по роли предмета в действии: активный участник или объект действия.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причастий в школьной грамматике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называют предмет, который сам выполняет действие. В примерах читающий ученик и улыбающаяся девочка признак связан с активным действием самого предмета.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бывают настоящего и прошедшего времени. Поэтому можно встретить формы, которые показывают действие, происходящее сейчас, или действие, уже совершившееся.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они помогают быстро понять, кто именно действует. Это делает описание живым и точным, особенно в повествовании и учебных текстах.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называют предмет, на который направлено действие. В словах прочитанная книга и построенный дом видно не само действие, а его результат.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причастия тоже бывают настоящего и прошедшего времени. Однако в учебной речи чаще встречаются формы прошедшего времени, потому что они обозначают уже завершённое действие.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часто помогают описывать готовый результат: решённая задача, написанное письмо, закрытая дверь. Так фраза становится короче и точнее.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они отвечают на вопрос: что сделано с предметом? Именно это отличает их от действительных причастий.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причастий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морфология русского языка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суффиксу можно определить вид причастия и его время.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быстро распознать причастие, определить его вид и время, а также проверить правильность разбора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причастия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Берём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глагол, от которого будет образовано новое слово: читать, строить, построить. Именно глагол задаёт значение действия и подсказывает, какой признак получит причастие.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Добавляем 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 основе нужного времени присоединяют специальный суффикс. Так появляются формы читающий, строящий, построенный, в которых уже слышна связь с действием.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основе глагола определяют, от какого слова образовано причастие и к какому времени оно относится. Это помогает правильно понять смысл и написать слово без 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причастие в слове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 признаки слова и понять, относится ли оно к причастиям.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причастия изменяются по падежам, числам и родам. Они чаще всего стоят перед существительным и служат определением: написанное сочинение, закрытая дверь.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 краткие формы причастий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не склоняются и обычно входят в состав сказуемого. В предложениях они показывают результат действия: сочинение написано, дверь закрыта.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краткой формы особенно заметен итог, а не сам процесс. Поэтому такие слова помогают быстро сообщить, что действие уже завершилось и предмет получил нужный признак.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важно не перепутать формы: полная форма отвечает на вопрос и согласуется с существительным, а краткая чаще сообщает состояние или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состоит из причастия и зависимых слов. Он уточняет предмет: мальчик, читающий книгу; дом, построенный в прошлом году.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оборот делает предложение точнее, потому что добавляет подробности о действии, его времени, месте или результате. Благодаря этому описание становится выразительнее и понятнее.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оборот стоит после определяемого слова, его обычно выделяют запятыми. Это важно при чтении и письме, чтобы правильно разделить части предложения.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особенно удобны там, где нужно кратко и точно описать предмет или результат действия без длинного пояснения.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причастия встречаются чаще всего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активно причастия используются в учебных и описательных текстах; реже — в кратких сообщениях и событийных рассказах.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языковых примеров из школьных учебных и художественных текстов.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причастий: частые трудности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причастиях нередко путают написание -н- и -нн-. Чтобы не ошибиться, нужно посмотреть, как слово образовано, какой суффикс оно имеет и есть ли зависимые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различать причастия и отглагольные прилагательные: жареный картофель — это прилагательное, а жаренная в масле рыба — причастие с зависимым словом.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25" y="1532833"/>
            <a:ext cx="33705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4199041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причастие с прилагательным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связано с действием и часто можно заменить оборотом с глаголом: читающий мальчик — мальчик, который читает.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действие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признак без действия: высокий дом, добрый человек, синий карандаш. Оно не указывает, что предмет что-то делает.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признак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причастия часто есть зависимые слова, которые уточняют действие: читающий книгу ученик, построенный в прошлом году дом.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зависимые слова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можно связать с глаголом и при этом оно отвечает на вопрос какой?, перед вами причастие; если нет — скорее прилагательное.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сравнение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помогают выразить мысль короче, чем целое придаточное предложение. Одним словом можно назвать предмет и сразу показать его действие или результат.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полезны в учебных, научных и художественных текстах, где важны точность и компактность. Благодаря причастиям описание становится более собранным и ясным.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рассыпанный песок, сияющее солнце, найденная ошибка, открытая дверь. Такие слова делают текст живее и помогают читателю быстрее представить картину.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причастий в тексте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причастий и их признаки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«Причастие».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форму слова, его вид, время и вопрос. Это помогает быстрее распознавать причастия в тексте.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слова можно определить вид и время причастия, а по примеру словосочетания — его связь с существительным и глаголом.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причастии — без путаницы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объединяет признаки глагола и прилагательного: оно обозначает признак по действию, образуется с помощью суффиксов, согласуется с существительным и помогает делать речь точной и выразительной.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2026-05-22T16:13:20Z</dcterms:created>
  <dcterms:modified xsi:type="dcterms:W3CDTF">2026-05-22T16:13:20Z</dcterms:modified>
</cp:coreProperties>
</file>