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Соловьи в литературе и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связывает весну, ночное пение и вдохновение поэтов с реальной жизнью птицы.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известен сильным и мелодичным пением в России, Европе и части Азии. В литературе он стал символом певучести, весны, любви и ночной тишины. На уроке важно соединить птицу-реальность и её художественный образ.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соловья так часто встречается в книгах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соловей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тонкий и острый, ноги невысокие. Хвост длинный и узкий — это заметно в момент, когда птица перемещается среди ветвей.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— небольшая птица: длина тела примерно 15–17 см. Он выглядит скромно, и издалека его легко спутать с другими мелкими пернатыми.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Оперение сверху коричневато-бурое, а снизу более светлое. Такая окраска помогает сливаться с листвой и кустами во время отдыха и поиска корма.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внешности самца и самку отличить трудно, поэтому соловья чаще узнают по голосу. Его пение становится главным «опознавательным знаком».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089362"/>
            <a:ext cx="9042900" cy="43086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справочники (данные наблюдений и описаний вида)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в цифрах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параметры показывают, как маленькая птица может обладать особенно сильным и разнообразным голосом.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невелик, но репродуктивный цикл относительно быстрый; в период гнездования пение становится особенно заметным на фоне тишины.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соловей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Соловьи часто держатся в густых кустарниках: там легче спрятаться от взглядов и хищников. В таких зарослях удобно и искать насекомых, и вести ежедневные дела у гнезда.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«коридоры» кустарников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участки привлекают птицу обилием жизни: в траве и на земле больше насекомых. Пойменные леса дают и укрытие, и подходящую тень, особенно к вечеру.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овраги и пойменные леса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рядом с человеком соловей выбирает места с плотной растительностью. Заросший берег реки или сад с непролазной листвой хорошо передают привычную среду обитания.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и парки с густой зеленью
</a:t>
            </a:r>
            <a:endParaRPr lang="en-US" sz="26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соловья весной и летом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событий: от прилёта до вылета молодых птиц.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8534" y="6638231"/>
            <a:ext cx="60615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соловей поёт особенно красиво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помогает самцу обозначить границы участка. Так соседи узнают, что место занято, а самка понимает, где искать будущего партнёра.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«объявление» территории
</a:t>
            </a:r>
            <a:endParaRPr lang="en-US" sz="2959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слышны свисты, трели, щёлкающие и переливчатые элементы. Один самец может исполнять много разных вариантов, а не повторять одну фразу.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звуков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пение в тишине позднего дня. В сумерках и ночью звуки распространяются дальше, и соловья чаще можно различить даже на расстоянии.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 сумерках и ночью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— способ показать силу и готовность к размножению. В период ухаживания самец активнее, и песня становится более «выразительной».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самки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из орнитологических наблюдений и справочников (точные доли зависят от местности и года)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питается соловей в разные сезоны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питание соловья особенно богато насекомыми, пауками и гусеницами: это нужно для быстрого роста птенцов.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рациона отражает сезонность: когда доступна животная пища, растёт доля насекомых, а осенью их заменяют ягоды и плоды.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соловья в природе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включена в пищевую цепь: она зависит от состояния кустарников, влажности почвы и количества корма, а в свою очередь становится добычей для хищников.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поедает многих насекомых-вредителей и помогает сохранять равновесие в садах и лесах, где растениям особенно важна «чистота» от лишних личинок.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соловья много, обычно есть густая растительность и относительная тишина. Такие места часто оказываются наиболее живыми и небеспокойными для птиц.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соловей защищается от врагов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спасается прежде всего скрытностью, а не силой: его неброская окраска помогает прятаться среди ветвей, листьев и высокой травы. При опасности птица предпочитает затаиться.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угроза становится заметной, соловей быстро перелетает в густые заросли. Поэтому для наблюдения и изображения подходят сцены маскировки среди кустов и молодой листвы.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9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динамика по качественному описанию орнитологических наблюдений и школьных справочников; апрель–июль, индексы нормированы.
</a:t>
            </a:r>
            <a:endParaRPr lang="en-US" sz="1494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услышать соловья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прилёта соловьи начинают петь постепенно: в апреле песни чаще становятся заметными с потеплением и установлением устойчивой тишины.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слышимости приходится на май, а затем пение ослабевает. Дополнительный подъём дают тёплые, безветренные вечера и ночи.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в народной культуре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весны соловей становится знаком начала новой жизни: в народных рассказах его пение связывают с оживлением природы и возвращением тепла.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закрепился в пословицах и художественных сравнениях как символ звонкого и сильного голоса; в русском языке он звучит как образ певца.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сад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сказочных мотивах соловей часто поёт именно ночью: его голос подчёркивает тишину, таинственность и красоту «ночного сада».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3925055"/>
            <a:ext cx="8493000" cy="340969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и другие певчие птицы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почему соловей узнают прежде всего по песне, а другие птицы — по «внешним подсказкам» и манере пения.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птиц своё «окно узнаваемости»: соловья чаще запоминают по песне, дрозда — по звонкости, малиновку — по рыжеватым отметинам.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характеристики по школьным определителям птиц и орнитологическим справочникам; значения размеров ориентировочные.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соловью для жизни и гнездования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требований к среде обитания, основанная на описании факторов места и кормовой базы.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соловьём без вреда для природы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наблюдать рано утром и вечером, когда птицы активнее и пение слышно яснее. Держитесь на расстоянии: так вы не мешаете поиску корма и не нарушаете спокойствие вокруг гнезда.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кладки и выкармливания птенцов соловей особенно чувствителен к беспокойству. Шум, резкие движения и близкий подход могут привести к тому, что птицы временно прекращают заботу о потомстве.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ломайте кусты и не меняйте место быстро: густая растительность служит птице защитой. Осторожность помогает сохранить и гнездо, и кормовую среду, от которой зависит успех выведения молодых.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1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группировка факторов по описаниям природоохранных материалов и наблюдений в среде обитания; значения — иллюстративные индексы.
</a:t>
            </a:r>
            <a:endParaRPr lang="en-US" sz="1416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соловьи становятся реже в некоторых местах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причины влияют на два главных условия: меньше укрытий среди кустов и меньше корма — насекомых и других мелких животных.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численность снижается там, где одновременно ухудшается среда обитания и растёт беспокойство. Поэтому восстановление «зелёных» мест важно для птиц.
</a:t>
            </a:r>
            <a:endParaRPr lang="en-US" sz="4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в стихах, песнях и картинах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соловей часто становится символом любви, весны, ночной тишины и вдохновения. Поэты подчёркивают, что именно голос делает образ птицы особенно выразительным и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изобразительном искусстве соловья нередко показывают на ветке на фоне сада или леса в сумерках: так легче передать «музыку ночи». Образ помогает связать реальную природу и художественное настроение.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61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наблюдения и обобщения из учебных материалов по птицам; индексы отражают качественную интенсивность, не измерения.
</a:t>
            </a:r>
            <a:endParaRPr lang="en-US" sz="1613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поведение соловья по сезонам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смены сезонов меняется и «главная задача» птицы: от привлечения пары — к выведению потомства, затем к питанию перед перелётом.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Радар-диаграмма показывает сезонность: активное пение характерно весной, а к зиме голос заметно слабеет из‑за условий и поведения.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соловьях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поёт заметно громче, чем ожидается по его размеру. Причина в том, что звук разносится на фоне тишины, а птица часто находится в укрытии среди густой листвы.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песня может включать множество звуковых элементов — от свистов до переливчатых трелей. Самец меняет варианты, чтобы удерживать участок и поддерживать «диалог» с окружающей птицами средой.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Соловья чаще слышат, чем видят: он осторожно прячется в кустах и траве. Поэтому его присутствие обнаруживается по голосу, даже если птицу не удаётся разглядеть взглядом.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объединяет природу и литературу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Соловей важен и для природы, и для культуры: он участвует в регулировании численности насекомых и вдохновляет писателей. Его образ связывает школьникам звонкий голос, весну и любование жизнью.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2026-05-15T04:38:44Z</dcterms:created>
  <dcterms:modified xsi:type="dcterms:W3CDTF">2026-05-15T04:38:44Z</dcterms:modified>
</cp:coreProperties>
</file>