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Freundschaft: тема дружбы в немецком языке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по-немецки: слова, диалоги и качества настоящего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Freundschaft помогает семиклассникам говорить о знакомой школьной жизни, описывать людей и строить короткие диалоги. Она естественно повторяет местоимения, Präsens и простые прилагательные.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 дружбе на немецком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2406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2406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02228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Freundschaft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отношения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Freundschaft, Freund, Freundin и beste Freundin помогают назвать людей, с которыми связаны доверие, поддержка и общие интересы в школьной жизни.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действия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gemeinsam, zusammen и helfen показывают, что друзья делают что-то вместе: учатся, играют, обсуждают задания и помогают друг другу.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lachen, reden и vertrauen описывают живое общение между сверстниками, когда важно делиться мыслями, слушать и быть открытым.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ehrlich, nett и wichtig часто встречаются в рассказах о дружбе, потому что они передают уважение, доброжелательность и значимость отношений.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gute Freunde, enge Freundschaft и mit jemandem befreundet sein помогают строить связный рассказ и точно описывать близкие отношения.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называют чаще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описания друга подходят слова zuverlässig, hilfsbereit, ehrlich, freundlich, geduldig и loyal. Они помогают точно показать, каким человеком является друг в повседневной жизни.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звучит в коротких фразах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фразы просты и понятны: Ein guter Freund hilft mir. Er hört mir zu. Sie sagt die Wahrheit. Такие предложения удобно использовать в устной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друг: какие качества описываются по-немецки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4097" y="1336325"/>
            <a:ext cx="3306207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лексике темы Freundschaft для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слова темы дружбы с короткими примерами.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образуют основу для описания дружбы, простых характеристик и коротких диалогов на уроке.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их значения: немецко-русское соответствие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 говорят в классе, на перемене и в кружке, когда знакомятся, работают в паре или помогают новичку. В таких ситуациях нужны короткие и понятные фразы.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школьники говорят о дружбе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естественно появляется в переписке, совместных играх и подготовке к контрольной. Здесь удобно использовать модели: Wir lernen zusammen. Meine Freundin ist nett. Ich habe einen Freund.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устной речи важны простые предложения о знакомых людях и совместных делах. Они помогают быстро отвечать, задавать вопросы и поддерживать разговор без сложных грамматических конструкций.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разговор о дружбе на немецком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короткого устного высказывания по теме Freundschaft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признаки дружбы школьники называют в первую очередь, когда описывают хорошего друга или подругу.
</a:t>
            </a:r>
            <a:endParaRPr lang="en-US" sz="124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по теме Freundschaft для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обычно стоят честность, помощь и доверие: именно они сильнее всего связаны с ощущением надёжной дружбы.
</a:t>
            </a:r>
            <a:endParaRPr lang="en-US" sz="1281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друга чаще всего называют школьники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46678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Представить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habe viele Freunde. Mein bester Freund heißt ... . Эти фразы помогают начать рассказ и сразу обозначить, о ком идёт речь.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 lernen in einer Klasse. Wir verbringen oft Zeit zusammen. Такие предложения легко связывают дружбу с уроками, переменами и совместными делами.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kann ihm vertrauen. Sie ist immer nett zu mir. Эти модели показывают, что друг важен не только в игре, но и в общении.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связный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простых фраз можно быстро составить небольшой текст о друге: кто он, чем вы занимаетесь вместе и почему он вам нравится.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 короткого высказывания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подростки часто общаются через чаты, сообщения и совместные игры, поэтому тема Freundschaft касается и онлайн-жизни. Полезны слова chatten, schreiben, online, das Handy и die Gruppe.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особенно важно быть höflich, отвечать на сообщения, не передавать личные данные и не обижать других. Вежливость помогает сохранить доверие даже в переписке.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цифровом 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типичных выражений по теме Freundschaft для урока немецкого языка в 7 классе.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вежливых и грубых реплик в разговоре с друзьями.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поддерживают доверие и уважение, а резкие реплики быстро портят отношения между друзьями.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проблемные выражения в общении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часто начинается с недопонимания: один сказал что-то резко, а другой воспринял это как обиду. Поэтому важно уметь спокойно объяснять свои чувства и спрашивать, что именно произошло.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ссорятся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Причиной конфликта могут стать ревность, нарушение обещания или отказ помочь в нужный момент. В такой ситуации полезны слова der Streit, sich ärgern, sauer sein и das Problem.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ссорятся из-за обидных слов или слишком резкой шутки. Даже короткая фраза может задеть, если она сказана при других или в переписке без пояснения.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не всегда разрушает дружбу. Если говорить честно, слушать друг друга и искать die Lösung, отношения можно сохранить и даже сделать их крепче.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помириться после ссоры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и фразы для описания примирения на немецком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 простого правила: друг не заставляет делать то, что неприятно, и принимает ответ Nein. Так показывают, что die Grenze другого человека действительно важна.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уважать границы друга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темы и переписка тоже требуют осторожности. Не стоит требовать чужие секреты, читать сообщения без разрешения или обсуждать private вещи перед другими.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устал, не хочет разговаривать или просит паузу, это нужно услышать спокойно. Умение zuhören и не делать Druck помогает сохранить доверие в классе и в чате.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и спортивные игры особенно часто дают повод для новой поддержки и общих впечатлений.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дружбы для 7 класса; данные отражают логическую значимость факторов, а не статистический опрос.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дружбу укрепляют доверие, поддержка и честность; общие дела помогают этим качествам проявляться на практике.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дружбу со временем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дружба становится вредной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один ученик постоянно слышит насмешки, которые сначала кажутся безобидными. Но со временем он перестаёт отвечать и уходит в сторону, потому что слова друзей становятся gemein и verletzend. Смех группы больше не выглядит дружеским.
</a:t>
            </a:r>
            <a:endParaRPr lang="en-US" sz="1091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Шутки, которые ранят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нужен только для выгоды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ребят зовут одноклассника только тогда, когда им нужна помощь с заданиями или проектом. В остальное время они его игнорируют и давят, чтобы он соглашался без вопросов. Такое поведение кажется unfair и zeigt, что его ausnutzen.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вместо поддержки
</a:t>
            </a:r>
            <a:endParaRPr lang="en-US" sz="1519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одна девочка молчит рядом с шумной компанией, хотя ей явно некомфортно. Остальные торопят её, не слушают и unter Druck setzen, чтобы она делала то, что ей не нравится. В такой дружбе нет уважения.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409" y="1336325"/>
            <a:ext cx="4013581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речевых моделей по теме примирения в школьном курсе немецкого языка.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 спокойного разговора после ссоры.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помогают говорить спокойно, сохранять уважение и быстрее возвращаться к нормальному общению.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помогают решить конфликт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друга: Mein Freund heißt ... . Затем можно добавить возраст и школу, чтобы рассказ получился конкретным и понятным для слушателя.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опишите характер: Er ist freundlich und hilfsbereit. Для 7 класса достаточно двух-трёх прилагательных, которые точно передают ваше мнение о человеке.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расскажите об общем деле: Wir spielen zusammen Fußball или Wir lernen zusammen. Такие примеры помогают связать лексику дружбы с повседневной жизнью.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объясните, почему этот человек вам нравится: Ich mag unsere Freundschaft. Так короткое высказывание звучит цельно и естественно.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описание друга на немецком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учеников можно сравнить и обсудить на немецком языке в форме коротких реплик и мини-диалога.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мини-опрос для 7 класса по теме Freundschaft; данные приведены как пример для анализа на уроке.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выбирают честность, помощь и умение слушать; именно эти качества воспринимаются как основа дружбы.
</a:t>
            </a:r>
            <a:endParaRPr lang="en-US" sz="127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класса: что важно в друге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Freundschaft: что мы запомнили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Freundschaft помогает говорить о дружбе по-немецки: называть качества друга, описывать совместные дела, вежливо общаться и находить мирное решение после ссоры.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2026-05-25T02:29:13Z</dcterms:created>
  <dcterms:modified xsi:type="dcterms:W3CDTF">2026-05-25T02:29:13Z</dcterms:modified>
</cp:coreProperties>
</file>