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и дефис: как различать знаки на письме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похожих знака, но разные роли в слове.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сочинениях, заметках и сообщениях часто встречаются имена, названия и сложные слова. Чтобы писать без ошибок, важно понимать, где нужен апостроф, а где — дефис, и проверять не внешний вид, а функцию знака в слове.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апостроф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выглядит как маленькая запятая сверху и не считается отдельной буквой русского алфавита. Он помогает передать особое написание слова, пришедшее из другого языка, без изменения его узнаваемого вида.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Надстрочный знак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русских словах апостроф почти не используется, поэтому его нельзя ставить по привычке вместо других знаков. Он не соединяет части слова, а лишь сохраняет особое написание заимствованного имени или названия.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 знаком внутри слова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апостроф встречается в фамилиях, именах и названиях иностранного происхождения. В таких словах он сохраняет связь с оригинальным написанием и подсказывает, как правильно читать имя.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иноязычных именах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в фамилиях и названиях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фамилиях иностранного происхождения апостроф часто сохраняется как часть написания: О’Нил, О’Брайен. Он показывает, что слово пришло из другой языковой системы и не подлежит обычному русскому оформлению.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фамилии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нужен не для соединения частей слова, а для передачи чужого написания. Поэтому он особенно заметен в точных именах, где важно сохранить авторскую или историческую форму.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оригиналом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литературных и исторических именах апостроф тоже встречается регулярно: д’Артаньян, Жанна д’Арк. Такой знак помогает сохранить привычный для оригинала вид имени и избежать искажения при чтении.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обычных русских словах апостроф почти не употребляется, поэтому его легко отличить от дефиса и мягкого знака. Если знак стоит в имени, вероятнее всего, это именно апостроф.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в русском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 внешний вид знаков, а их назначение в слове.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сохраняет особенности заимствованного написания, мягкий знак связан со звуками, а дефис объединяет части слова.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орфографических правил русского языка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Апостроф, мягкий знак и дефис: различие по функции
</a:t>
            </a:r>
            <a:endParaRPr lang="en-US" sz="25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русском языке нужен дефис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часто нужен в словах, где соединяются две равноправные основы. Так пишутся названия и обозначения, в которых обе части одинаково важны для смысла: северо-запад, музей-квартира.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встречается и в отдельных собственных названиях, особенно географических. Он помогает сохранить точную структуру имени или топонима, например в написании Ростов-на-Дону.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повторяется, дефис показывает усиление признака, длительность или многократность действия: еле-еле, чуть-чуть, вот-вот. Повтор делает выражение более живым и эмоциональным.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усиление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распространённый случай — слова с частицами -то, -либо, -нибудь, -ка, -таки. Они помогают уточнить высказывание и почти всегда пишутся через дефис: кто-то, где-либо, скажи-ка.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частицами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особенно заметен в повседневных учебных текстах и при записи устойчивых форм.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школьной речи встречаются слова с частицами и сложные слова; остальные группы заметно реже.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орфографии русского языка; распределение условное для наглядности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дефиса в школьной лексике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строению слова и орфографической норме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нужен ли дефис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словах с частицами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кто, что, какой, где, когда, как часто пишутся формы с частицами -то, -либо и -нибудь. Так образуются слова кто-то, где-либо, когда-нибудь, которые широко используются в речи и письме.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вопросительных слов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—ка придаёт высказыванию разговорный оттенок или мягкую просьбу. В таких случаях тоже ставится дефис: скажи-ка, посмотри-ка. Этот вариант особенно часто встречается в диалогах и живой речи.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—ка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подчёркивает результат, настойчивость или завершённость действия. Она также пишется через дефис: всё-таки, пришёл-таки. Такая форма делает высказывание более выразительным и точным.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частицами встречаются очень часто, поэтому их написание нужно запомнить. Если частица присоединяется к слову, обычно используется дефис, а не пробел и не слитное написание.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повторяющихся словах и звукоподражаниях
</a:t>
            </a:r>
            <a:endParaRPr lang="en-US" sz="2571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повторяется, дефис помогает показать усиление признака или длительность действия: еле-еле, чуть-чуть, крепко-накрепко. Такая запись делает значение более выразительным и наглядным.
</a:t>
            </a:r>
            <a:endParaRPr lang="en-US" sz="1089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для усиления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нередко передают непрерывность или ритм происходящего: вот-вот, белый-белый, далеко-далеко. Дефис здесь помогает увидеть, что речь идёт об одном цельном образе, а не о случайном повторе.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движения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звукоподражательных словах дефис соединяет части, передающие звучание: тик-так, гав-гав, ха-ха. Благодаря этому запись становится ближе к тому, как звук воспринимается на слух.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повторяется или изображает звук, вероятность дефиса очень высока. Такой знак показывает, что части связаны и вместе образуют одно смысловое целое.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сложных словах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часто соединяет две основы, которые сохраняют самостоятельное значение: северо-восток, диван-кровать, инженер-строитель. Такое написание помогает сразу увидеть, из каких частей состоит слово и как они связаны между собой.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равноправные части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сложные слова пишутся одинаково: рядом с дефисными формами встречаются слитные написания. Чтобы не ошибиться, важно сверять слово со словарём и учитывать орфографическую норму конкретного случая.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словах дефис показывает не просто соседство частей, а их объединение в одно понятие. Поэтому музей-квартира или школа-интернат читаются как цельные названия, а не как случайное сочетание отдельных слов.
</a:t>
            </a:r>
            <a:endParaRPr lang="en-US" sz="891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орфографической нормы русского языка, указанные в теме презентации.
</a:t>
            </a:r>
            <a:endParaRPr lang="en-US" sz="83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с дефисом и с апострофом: по функции знака сразу видно, какой вариант нужен в письме.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встречается в русских словах и названиях значительно чаще; апостроф почти всегда связан с иноязычными именами и сохранением оригинальной формы.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написания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знаков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словах иногда ошибочно ставят апостроф там, где нужен дефис. Это искажает строение слова и делает запись неграмотной, особенно в географических названиях и составных наименованиях.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вместо дефиса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иноязычных именах и фамилиях дефис нередко ставят по привычке, хотя там требуется апостроф. Такая ошибка особенно заметна в записанных на слух именах и в заголовках.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фамилиях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дефис в словах с частицами -то, -либо, -нибудь, -ка, -таки. Без него форма становится неправильной, хотя по смыслу слово остаётся тем же.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дефиса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заменить дефис тире или наоборот. Эти знаки различаются длиной, местом постановки и функцией, поэтому внешнее сходство не может быть надёжным ориентиром.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тире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длина знака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короче и стоит внутри слова без пробелов: по-русски, юго-запад. Тире длиннее и визуально отделяет части фразы.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проверка по контексту
</a:t>
            </a:r>
            <a:pPr algn="ctr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 нужен внутри слова, ищем дефис; если он отделяет члены предложения, нужен тире. В сомнительных случаях помогает чтение вслух и сверка с правилом.
</a:t>
            </a:r>
            <a:endParaRPr lang="en-US" sz="1352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функция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соединяет части одного слова, а тире связывает слова или части предложения. Поэтому Москва — столица России пишется иначе, чем кто-то или еле-еле.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дефис и тире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школьных текстах особенно заметны формы с частицами и сложные слова.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доминирует по частоте, потому что связан с несколькими типами орфограмм; апостроф занимает небольшую долю и почти всегда относится к заимствованным именам.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типам написаний, составленное по материалам темы презентации.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апостроф и дефис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написания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 ли в слове частица, повтор, две равные основы или иноязычное имя. Именно строение слова подсказывает, какой знак может понадобиться.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строение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 соединяет части одного слова, чаще нужен дефис. Если запись сохраняет особое написание иностранного имени или названия, возможен апостроф.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Выясни функцию знака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первичной проверки полезно вспомнить орфографическую норму. Даже похожие по виду слова могут подчиняться разным правилам, поэтому нельзя опираться только на внешнее сходство.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 правилом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сомнение, последнее слово остаётся за словарём. Это самый надёжный способ избежать ошибок в фамилиях, названиях и трудных словах.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 словарю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от смысла слова к орфографической норме.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знака на письме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участников появляется О’Коннор, и сразу видно: апостроф сохраняет особое написание имени. Такой знак встречается редко, но именно он помогает точно передать иностранную фамилию без искажения.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в списке класса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заметке легко встретить по-русски, кто-то или еле-еле. Эти формы показывают, как дефис помогает писать части слова вместе, сохраняя смысл, ритм и точность высказывания.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в школьной заметке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можно увидеть Ростов-на-Дону или юго-западное направление. Здесь дефис соединяет части названия или слова, чтобы запись оставалась компактной и понятной для читателя в любом тексте.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на карте города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и дефис в реальных текстах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знак и его функцию, чтобы выбрать правильное написание без лишних сомнений.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не от внешнего вида, а от строения слова. Самая надёжная проверка — определить тип слова и свериться со словарём.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и примеры из темы презентации.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правил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знака — две функции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сохраняет особое написание заимствованных слов, а дефис соединяет части одного слова. Если помнить об этом различии, грамотное письмо становится заметно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2026-05-29T06:58:36Z</dcterms:created>
  <dcterms:modified xsi:type="dcterms:W3CDTF">2026-05-29T06:58:36Z</dcterms:modified>
</cp:coreProperties>
</file>