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имён существительных во множественном числе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слова в каждом падеже?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505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множественного числа нужны каждый день: в речи, на письме и при ответах у доски. Знание окончаний помогает писать без ошибок, точнее выражать мысли и уверенно работать с текстами по русскому языку.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17156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9040"/>
            <a:ext cx="452400" cy="36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множественное число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показывает, что предметов несколько. Так называют группы людей, животных, вещей и явлений: столы, ученики, облака, леса. Это основная роль данной формы слова.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 больше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существительных во множественном числе чаще всего меняется окончание. Именно оно помогает показать число и падеж слова: книги, книгами, о книгах. Поэтому важно замечать форму целиком.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окончания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меняются не только в окончании, но и внутри основы: человек — люди, ребёнок — дети, ухо — уши. Такие формы нужно запоминать отдельно.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меняется основа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множественного числа выбирается по падежу и одушевлённости. Одно и то же слово может звучать по-разному в разных предложениях, поэтому всегда важно смотреть на смысл и вопрос.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контекста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84204"/>
            <a:ext cx="3765900" cy="23979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множественного числа и вопросы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помогает определить нужную форму существительного во множественном числе.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корень принимает разные окончания в зависимости от падежа. По вопросу можно быстро определить нужную форму слова.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пример составлен по слову «дом».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множественного числа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называет предметы без зависимости от других слов в предложении. В этой форме обычно перечисляют объекты, людей или явления: книги, тетради, моря, окна.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 что?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окончания -ы, -и, -а, -я. Они помогают образовать форму множественного числа, но выбор зависит от основы слова и его строения.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окончания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употребляется, когда слово является подлежащим или просто называет несколько предметов. Именно эта форма чаще всего встречается в списках, описаниях и сообщениях.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нужна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обычно стоит в словарном виде множественного числа и не требует предлогов. Поэтому её удобно распознавать по вопросу и по общему смыслу предложения.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легко узнать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падеж: самые частые трудности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часто стоит после слов много, нет, мало, несколько. В таких сочетаниях он показывает отсутствие, количество или часть предметов: нет книг, много яблок.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зависимость от слов рядом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существительных в родительном падеже множественного числа окончание не слышится: книг, яблок, сапог, окон. Именно такие формы чаще всего вызывают сомнения у школьников.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другой группы слов появляются окончания -ов или -ев: домов, помидоров, краёв. Эти формы нужно связывать с особенностями основы, а не пытаться подставить одно общее правило.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 —ов/-ев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группа — слова с окончанием -ей: друзей, ножей, людей. Они особенно заметны тем, что форма звучит не так, как ожидают по обычному образцу.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 —ей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встречаются в родительном падеже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не подчиняется одному шаблону: разные слова выбирают разные окончания, поэтому важно учитывать их строение.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примеры: книг, сапог, окон; домов, краёв, помидоров; друзей, ножей, людей.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встречаются регулярно, но выбор окончания зависит от типа основы и особенностей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39995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и творительный падежи множественного числа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отвечает на вопросы кому? чему? и показывает, кому адресовано действие: книгам, морям, учителям, деревьям. Он часто связан с направлением или получателем.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творительном падеже встречаются окончания -ами и -ями. Однако не все слова образуют форму одинаково, поэтому важно учитывать не только окончание, но и основу.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 вопросы кем? чем? и обозначает средство, способ или совместное действие: книгами, морями, учителями, деревьями. Эта форма помогает точнее описывать действие.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смотреть на всё слово целиком: часть форм легко узнаётся по образцу, а часть требует сравнения с похожими существительными и запоминания.
</a:t>
            </a:r>
            <a:endParaRPr lang="en-US" sz="11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окончание существительного во множественном числе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форму без 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и употребление с предлогами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отвечает на вопросы о ком? о чём? и чаще всего встречается вместе с предлогами о, в, на. Он помогает говорить о теме, месте и предмете разговора.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падежа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падеже употребляются формы вроде о книгах, в городах, на полях, о деревьях. Окончание зависит от основы слова и помогает правильно связать его с предлогом.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формы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часто показывает, где находится предмет или о чём идёт речь. Поэтому в предложениях он особенно заметен, когда нужно описать местоположение или тему сообщения.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местом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предлога эта форма обычно не употребляется. Именно предлог подсказывает, что слово стоит в предложном падеже, поэтому при разборе нужно смотреть на всё словосочетание целиком.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предлог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-а и -я во множественном числе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существительных во множественном числе закрепились окончания -а и -я: города, берега, учителя, профессора, доктора. Эти формы сложились исторически и не выводятся по одному общему правилу.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формы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поставить пары типа книга — книги и профессор — профессора, легче увидеть, что выбор окончания зависит не от смысла слова, а от его грамматической модели и привычного употребления.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формы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не только узнавать такие слова в тексте, но и помнить самые употребительные примеры. Это помогает не смешивать их с обычными формами на -ы и -и при письме и разборе.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69" y="1345200"/>
            <a:ext cx="830916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 по падежам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окончания существительных во множественном числе в зависимости от падежа и одушевлённости.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 по теме склонения существительных во множественном числе.
</a:t>
            </a:r>
            <a:endParaRPr lang="en-US" sz="1013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одного универсального окончания нет: форма слова зависит от падежа и от грамматических свойств существительного.
</a:t>
            </a:r>
            <a:endParaRPr lang="en-US" sz="15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и трудные формы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слов при образовании множественного числа меняется не только окончание, но и основа: человек — людей, ребёнок — детей. Такие формы нужно узнавать целиком, а не подбирать по образцу.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основы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сохраняют тот же смысл, но в форме множественного числа меняют согласные: друг — друзей, ухо — ушей. Из-за этого слово выглядит непривычно и легко вызывает ошибку.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Чередования согласных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 дерево — деревьев, друг — друзей, человек — людей окончание не совпадает с самым частым образцом. Поэтому здесь особенно важно обращать внимание на словарную форму и тренировать запоминание.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Нестандартные окончания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кажется сомнительной, лучше свериться со словарём или учебным образцом. Это надёжнее, чем пытаться вывести правило там, где слово относится к исключениям.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трудных форм множественного числа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формы распределяются по разным моделям, поэтому их удобно изучать не по отдельным словам, а по группам с похожим поведением.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темы: люди, дети, ушей, деревьев, сапог, друзей.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форм требуют разных способов запоминания: где-то важно увидеть смену основы, а где-то — выучить устойчивое окончание.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множественного числа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 вопросы кого? что? и помогает назвать предмет, на который направлено действие. Чтобы выбрать форму, сначала нужно понять, одушевлённое слово перед нами или нет.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падежа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неодушевлённых существительных винительный падеж обычно совпадает с именительным: вижу дома, книги, столы. Поэтому форма зависит не от самого падежа, а от того, относится ли слово к предметам.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слова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одушевлённых существительных винительный падеж совпадает с родительным: вижу друзей, котов, учеников. Именно это правило чаще всего помогает не ошибиться в предложениях с живыми существами.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слова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одушевлённость влияет на форму слова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одушевлённым существительным относятся названия людей и живых существ: ученики, птицы, коты, медведи. Для них особенно важно сравнивать винительный падеж с родительным, а не с именительным.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 одушевлённым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предметы, явления и объекты: парты, деревья, облака, тетради. В таких словах винительный падеж во множественном числе обычно совпадает с именительным.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неодушевлённым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Одушевлённость помогает быстро выбрать нужную форму слова в предложении. Если определить её правильно, легче избежать ошибок в случаях, когда окончания у похожих слов выглядят по-разному.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форму существительного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правильное окончание во множественном числе по падежу, одушевлённости и образцу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формах множественного числа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нужно быстро вспомнить окончание или различить одушевлённые и неодушевлённые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склонения существительных во множественном числе.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рискованны формы родительного падежа и случаи, где нужно учитывать живые существа; именно там школьники ошибаются чаще всего.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трудные формы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выделять окончания цветом или подчеркиванием. Такой приём помогает заметить, где форма обычная, а где слово относится к исключениям или меняет основу.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Отмечать окончания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особенно важны короткие, но частые упражнения на родительный и винительный падежи. Постоянное повторение делает трудные формы привычными и уменьшает количество ошибок.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Тренироваться регулярно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слова парами: дом — домов, друг — друзей, город — городов, книга — книг. Так легче увидеть, как меняется форма в одном и том же слове.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парами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работает сравнение нескольких форм одного существительного подряд. Когда ученик видит книгу, книг, книгам, книгами, о книгах, он быстрее понимает логику изменения.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падежи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во множественном числе: главное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существительных во множественном числе зависит от падежа, одушевлённости и строения основы. Если знать основные модели и помнить исключения, правильную форму выбрать гораздо проще.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2026-05-28T18:43:55Z</dcterms:created>
  <dcterms:modified xsi:type="dcterms:W3CDTF">2026-05-28T18:43:55Z</dcterms:modified>
</cp:coreProperties>
</file>