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 деепричастии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Неизменяемая форма глагола, добавляющая точность и выразительность речи.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зачем изучают деепричастие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помогают кратко передавать два действия в одном предложении. На уроках русского языка важно уметь находить их, отличать от других форм и правильно ставить запятые при обороте.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деепричастие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называет действие, которое сопровождает основное действие сказуемого. Оно не сообщает о главном событии, а лишь уточняет, что происходит одновременно или раньше него.
</a:t>
            </a:r>
            <a:endParaRPr lang="en-US" sz="1395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не изменяется по лицам, числам, родам и падежам. Независимо от предложения деепричастие сохраняет свою форму и остаётся связанным с глаголом по смыслу.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сказуемым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деепричастие обычно зависит от глагола-сказуемого. Оно входит в описание действия и помогает увидеть, как именно развивается событие, не создавая нового сказуемого.
</a:t>
            </a:r>
            <a:endParaRPr lang="en-US" sz="1355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деепричастиям относятся формы читая, прочитав, улыбаясь, умывшись. По ним легко заметить, что слово обозначает действие и при этом не изменяется как обычный глагол.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00" y="1789450"/>
            <a:ext cx="17955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0500" y="1789450"/>
            <a:ext cx="17955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деепричастия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обозначает не предмет и не признак, а именно действие. При этом оно всегда связано с другим, основным действием в предложении и уточняет его.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и возвратность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глагол, деепричастие сохраняет вид: совершенный или несовершенный. Оно также может быть возвратным, если в форме есть постфикс -ся или -сь.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не имеет окончания, меняющегося по грамматическим формам. Оно не склоняется и не спрягается, поэтому его легко отличить от многих других слов.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деепричастие выступает как обстоятельство. Оно поясняет, когда, как или при каком условии совершается действие, помогая сделать предложение точнее и яснее.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глагола, деепричастия и наречия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эти слова близки по смыслу, но выполняют разные задачи в предложении.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основное действие, деепричастие — добавочное, а наречие лишь уточняет признак действия.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школьной грамматики русского языка; количественные значения на диаграмме условные, для наглядного сравнения.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значение деепричастий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несовершенного вида отвечают на вопрос «что делая?». Они показывают действие, происходящее одновременно с основным действием, например: читая, играя, смотря.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действий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помогает понять порядок событий в предложении: что происходит одновременно, а что предшествует. Благодаря этому речь становится точной и логичной.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совершенного вида отвечают на вопрос «что сделав?». Они обозначают действие, которое завершилось раньше основного события, например: прочитав, построив, улыбнувшись.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деепричастия и примеры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две группы деепричастий и то, как их вид влияет на значение действия.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 связывает действия по времени, а совершенный показывает последовательность: сначала одно, затем другое.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 обобщение по правилам образования деепричастий в школьном курсе русского языка.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деепричастия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основы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образуются от основы глагола, а не от случайного корня слова. Поэтому сначала нужно определить исходный глагол, а затем подобрать нужный суффикс.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несовершенного вида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глаголов несовершенного вида чаще всего образуются формы на -а и -я: делая, улыбаясь, смотря. Они обычно называют действие, происходящее одновременно с основным.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совершенного вида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глаголов совершенного вида часто образуются формы на -в, -вши, -ши: прочитав, улыбнувшись, сделав. Такие формы показывают действие, завершившееся раньше другого.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Словообразовательные пары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запоминать пары «глагол — деепричастие»: читать — читая, построить — построив. Это помогает быстрее узнавать форму и правильно писать её в 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деепричастие в предложении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признаков помогает отличить деепричастие от других слов в предложении.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4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оборота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включает само деепричастие и зависимые от него слова. Вместе они уточняют добавочное действие и делают мысль более подробной, чем одиночная форма.
</a:t>
            </a:r>
            <a:endParaRPr lang="en-US" sz="1539" dirty="0"/>
          </a:p>
        </p:txBody>
      </p:sp>
      <p:sp>
        <p:nvSpPr>
          <p:cNvPr id="9" name="Text 3"/>
          <p:cNvSpPr txBox="1"/>
          <p:nvPr/>
        </p:nvSpPr>
        <p:spPr>
          <a:xfrm>
            <a:off x="3179491" y="20105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предложением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обычно относится к сказуемому и должен соотноситься с тем же действующим лицом. Это важно, потому что иначе предложение становится неточным или неправильным.
</a:t>
            </a:r>
            <a:endParaRPr lang="en-US" sz="1526" dirty="0"/>
          </a:p>
        </p:txBody>
      </p:sp>
      <p:sp>
        <p:nvSpPr>
          <p:cNvPr id="10" name="Text 4"/>
          <p:cNvSpPr txBox="1"/>
          <p:nvPr/>
        </p:nvSpPr>
        <p:spPr>
          <a:xfrm>
            <a:off x="6097381" y="2010523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письме деепричастный оборот чаще всего выделяется запятыми. Обособление помогает читателю быстро увидеть границы дополнительного действия и правильно понять смысл фразы.
</a:t>
            </a:r>
            <a:endParaRPr lang="en-US" sz="153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при деепричастном обороте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оборота в предложении не влияет на его роль: чаще всего он обособляется независимо от позиции.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обычно нужны, но устойчивые сочетания составляют исключение и требуют проверки по смыслу.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пунктуации; школьный курс русского языка.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деепричастий в предложении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Закончив уроки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«Мальчик, закончив уроки, пошёл гулять» деепричастие показывает предшествующее действие: сначала уроки, потом прогулка. Оба действия относятся к одному лицу — мальчику.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Делая пометки
</a:t>
            </a:r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«Ученики читали, делая пометки в тетради» деепричастие обозначает одновременное действие. Чтение и запись происходят почти вместе и помогают уточнить, как именно работали ученики.
</a:t>
            </a:r>
            <a:endParaRPr lang="en-US" sz="1228" dirty="0"/>
          </a:p>
        </p:txBody>
      </p:sp>
      <p:sp>
        <p:nvSpPr>
          <p:cNvPr id="11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Взмахнув крыльями
</a:t>
            </a:r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«Птица, взмахнув крыльями, поднялась в небо» деепричастие передаёт действие, предшествующее основному. Оно делает описание более живым и показывает последовательность событий.
</a:t>
            </a:r>
            <a:endParaRPr lang="en-US" sz="12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деепричастия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трудности чаще всего возникают при распознавании деепричастий и как их избежать.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проверки: вопрос, смысл добавочного действия, пунктуация и общий исполнитель действия.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русской грамматики и пунктуации.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деепричастие отличается от причастия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называет признак предмета по действию: оно отвечает на вопросы о признаке. Деепричастие, напротив, сообщает о дополнительном действии и связано прежде всего с глаголом-сказуемым.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причастию задают вопросы «какой?», «что делающий?», «что сделанный?». Деепричастие отвечает на вопросы действия: «что делая?», «что сделав?». Это помогает быстро отличить формы.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изменяется по родам, числам и падежам, поэтому его форма может меняться в предложении. Деепричастие остаётся неизменяемым и не имеет таких грамматических форм.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чаще связано с существительным и входит в состав определения. Деепричастие обычно выступает обстоятельством и поясняет, как совершается основное действие.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деепричастия делают речь живее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и 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читает правило и сразу делает пометки в тетради. Одно предложение передаёт оба действия, поэтому мысль звучит быстро и ясно. Деепричастие помогает показать, как одно действие сопровождает другое.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 на дистанции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 бежит по дорожке, не сбавляя темпа. Такая форма делает описание динамичным и точным, потому что читатель видит не только движение, но и его особенность. В речи это звучит естественно и кратко.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на прогулке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идёт по аллее, улыбаясь прохожим. Деепричастие добавляет к основному действию настроение и движение, а текст становится выразительнее. Именно поэтому эта форма часто встречается в описаниях и рассказах.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варианта одного содержания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остаётся тем же, но форма меняется: можно говорить короче и связывать действия в одном предложении.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делает высказывание компактнее и теснее соединяет действия без потери смысла.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школьного курса русского языка.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деепричастия в тексте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распознавании деепричастия и его признаков.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глаголов и деепричастий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 от глагола образуется деепричастие и какую роль оно выполняет в предложении.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деепричастия сохраняет связь с действием глагола, но не заменяет сказуемое.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языка; правила образования деепричастий.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44" y="3057275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2969" y="3057275"/>
            <a:ext cx="77063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не называет главное событие, а уточняет его. Оно показывает, что происходит одновременно с основным действием или раньше него.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распознать форму, задают вопросы «что делая?» и «что сделав?». Они сразу показывают, что слово связано с действием, а не с признаком предмета.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не изменяется по родам, числам и падежам. Если слово меняется, значит, перед нами не деепричастие.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обычно выделяется запятыми. Особенно важно проверять его границы и не забывать об исключениях в устойчивых выражениях.
</a:t>
            </a:r>
            <a:endParaRPr lang="en-US" sz="11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деепричастии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помогает передавать два действия в одном предложении, делает речь точнее и выразительнее. Чтобы уверенно его находить, важно помнить вопросы, вид, неизменяемость и пунктуацию.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2026-05-28T19:02:13Z</dcterms:created>
  <dcterms:modified xsi:type="dcterms:W3CDTF">2026-05-28T19:02:13Z</dcterms:modified>
</cp:coreProperties>
</file>