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Эпопея о человеке, семье и истории на фоне донской трагедии.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своеобразие романа «Тихий Дон»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жизнь Дона в годы войн и революций, когда привычный уклад разрушается, а казачество оказывается перед выбором между традицией, долгом и исторической стихией.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на переломе эпох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природа «Тихого Дона»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линия не существует отдельно от героев: военные события, революция и Гражданская война постоянно влияют на их поступки, решения и отношения.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жанров делает повествование многоплановым: личная драма, социальный конфликт и судьба целого народа раскрываются одновременно.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объединяет масштаб эпопеи с вниманием к частной жизни: рядом с историческими событиями разворачивается судьба одной семьи и нескольких поколений.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степь как художественное пространство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которая формирует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степь у Шолохова ощущается как пространство свободы, простора и родовой укоренённости. Она не просто описана, а входит в духовный мир героев.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историческая уязвимость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картины природы резко контрастируют с войной и насилием. Этот контраст усиливает мысль о хрупкости человеческой жизни и хрупкости самого уклада.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и принцип многолинейности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начинается с устойчивого казачьего быта, семейных связей и повседневного труда, на фоне которого особенно заметны первые признаки внутреннего напряжения.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399695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события втягивают героев в круг насилия и потерь, ломая личные планы и разрушая привычные представления о долге и чести.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19366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Революционный раскол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разделяется на противостоящие силы, и семейная история Мелеховых всё сильнее пересекается с историческим конфликтом.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839048" y="2427825"/>
            <a:ext cx="21249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и новый разлом
</a:t>
            </a:r>
            <a:pPr algn="l" indent="0" marL="0">
              <a:lnSpc>
                <a:spcPct val="115000"/>
              </a:lnSpc>
              <a:buNone/>
            </a:pPr>
            <a:r>
              <a:rPr lang="en-US" sz="5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новых потрясений герои снова оказываются перед выбором, но прежнего единства уже нет: частная жизнь и история окончательно расходятся в трагический узел.
</a:t>
            </a:r>
            <a:endParaRPr lang="en-US" sz="105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линии конфликта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напряжённые линии связаны с личным выбором Григория и историческим противостоянием, которое втягивает в себя даже семейные отношения.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сюжетные линии сходятся к одной проблеме: в эпоху раскола частная жизнь не может остаться вне истории.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 презентации по роману М. А. Шолохова «Тихий Дон»
</a:t>
            </a:r>
            <a:endParaRPr lang="en-US" sz="69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как трагический герой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историческое потрясение усиливает его растерянность: война, насилие и личные потери лишают его надежной опоры и прежних иллюзий.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соединяются сила, смелость, способность любить и болезненная внутренняя разорванность. Именно это делает образ героя сложным и психологически убедительным.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не принимает ни одну из сторон безоговорочно: он постоянно ищет правду и потому оказывается чужим в мире жёстких идеологических ответов.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Григория заключается не только в судьбе, но и в невозможности примирить совесть, чувство и требования времени.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23589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74440" y="1022065"/>
            <a:ext cx="220500" cy="25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и нравственный центр романа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Связана с сильным чувством, внутренней свободой и готовностью идти за любовью вопреки общественным запретам и осуждению.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Олицетворяет верность, семейный долг и самоотверженность; её образ подчёркивает нравственную цену спокойствия и домашнего мира.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Ильинична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Воплощает материнскую стойкость, опыт рода и заботу о близких. Через неё в романе сохраняется чувство нравственной устойчивости.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Дуняшка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Несёт тему молодости, надежды и будущей жизни. Её образ напоминает, что даже в смутное время возможны движение вперёд и обновление.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языковое богатство романа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персонажей помогает раскрыть их характер, социальный опыт и отношение к миру: по интонации и лексике легко почувствовать возраст, положение и привычки героя.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насыщена донскими диалектизмами, пословицами и живыми разговорными оборотами, благодаря чему казачья среда звучит убедительно и узнаваемо.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речь остаётся ясной и точной, а диалоги создают ощущение подлинного народного звучания, без искусственности и литературной условности.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Дона и степи напоминает о непрерывности жизни, тогда как войны и потрясения выглядят как вторжение, разрушающее привычную гармонию человека и мира.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психологический параллелизм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природы в романе часто совпадает с внутренним состоянием героев: тишина, жара, ветер или метель передают тревогу, усталость, ожидание и душевный надлом.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слом и судьба героя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романа М. А. Шолохова «Тихий Дон»: от мирной жизни к нравственной катастрофе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и обесценивания человеческой жизни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разрушают хозяйственный уклад, рвут семейные связи и лишают человека устойчивых нравственных ориентиров, заставляя жить в постоянном напряжении.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показывает войну без героического блеска: в центре не подвиг, а страх, усталость, растерянность и повседневная близость смерти, которая становится привычной.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Приказы, хаос и взаимная жестокость подчёркивают, что человек в условиях войны часто превращается в заложника обстоятельств, а не в свободного участника истории.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смысл этих сцен в том, что насилие изображено как общая трагедия народа, а не как победа одной стороны над другой.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художественные приёмы в романе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Приёмы, которые создают эпический масштаб и психологическую глубину романа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работают вместе: эпическая широта сочетается с точной психологией и делает изображение истории особенно убедительным.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роман «Тихий Дон»
</a:t>
            </a:r>
            <a:endParaRPr lang="en-US" sz="69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дома, рода и памяти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 разрушается, вместе с ним распадаются привычные отношения, исчезает чувство защищённости и становится заметно, насколько хрупким оказался традиционный уклад.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Родовая память помогает героям не потерять человеческое достоинство, но не отменяет ни исторической катастрофы, ни личных утрат, которые сопровождают поколение Мелеховых.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 романе означает не только жильё, но и порядок жизни, семейную преемственность, трудовую устойчивость и нравственную опору, которая удерживает героев в переломное время.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9450" y="1516913"/>
            <a:ext cx="4230000" cy="1408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19998" y="2925605"/>
            <a:ext cx="4230000" cy="14086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Григория и Аксиньи: чувство, которое испытывает человека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820025" y="1652350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Страсть сильнее запретов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Григория и Аксиньи построена на притяжении, которое не удаётся свести к спокойному семейному счастью. Их чувство возникает как вызов обстоятельствам и долго сохраняет внутреннюю силу, несмотря на разлуки, осуждение и страх потери.
</a:t>
            </a:r>
            <a:endParaRPr lang="en-US" sz="986" dirty="0"/>
          </a:p>
        </p:txBody>
      </p:sp>
      <p:sp>
        <p:nvSpPr>
          <p:cNvPr id="12" name="Text 3"/>
          <p:cNvSpPr txBox="1"/>
          <p:nvPr/>
        </p:nvSpPr>
        <p:spPr>
          <a:xfrm>
            <a:off x="820573" y="3061041"/>
            <a:ext cx="238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под давлением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близость героев постоянно сталкивается с долгом, семейными обязательствами и войной. Поэтому любовь в романе звучит не как идиллия, а как трудный выбор, который приносит и духовное подъём, и глубокую боль.
</a:t>
            </a:r>
            <a:endParaRPr lang="en-US" sz="10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романа и их соотношение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художественный мир романа строится на равновесии нескольких крупных смысловых линий.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«Тихого Дона» в том, что частная и историческая темы не разделены, а раскрывают друг друга.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роману М. А. Шолохова «Тихий Дон»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историческая достоверность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манера проявляется в правдивом изображении характеров и социальных различий: герои действуют не как схемы, а как живые люди со своими интересами и страхами.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конкретность не ограничивает смысл произведения: через точную эпоху Шолохов показывает универсальные конфликты долга, выбора, вины и человеческой ответственности.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точно воспроизводит бытовые детали донской жизни: труд, службу, семейный уклад, военный порядок и особенности повседневного существования казачества.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37141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романа: что остаётся после катастрофы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к дому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приходит не к победе, а к последней опоре, которая ещё связывает его с жизнью, землёй и человеческой ответственностью.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 труд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напоминает, что после исторического разлома именно труд и связь с землёй помогают сохранить внутреннюю собранность и не утратить себя.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стойкость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конец подчёркивает ценность памяти, сострадания и нравственной выносливости: они не отменяют трагедию, но не дают ей окончательно победить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000" y="1130466"/>
            <a:ext cx="8784000" cy="19893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«Тихий Дон» стал классикой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основания классического статуса романа и их художественный результат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роман «Тихий Дон»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статус романа объясняется соединением исторической правды, яркой характерологии и выразительной художественной формы.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6563" y="-1925"/>
            <a:ext cx="4215975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как роман о человеке в эпоху слома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романа Шолохова в том, что он соединяет историю страны с судьбой отдельного человека. Через язык, пейзаж и трагедию героя писатель показывает цену исторического перелома и ценность нравственного выбора.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2026-05-23T21:27:38Z</dcterms:created>
  <dcterms:modified xsi:type="dcterms:W3CDTF">2026-05-23T21:27:38Z</dcterms:modified>
</cp:coreProperties>
</file>