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39" y="410700"/>
            <a:ext cx="4123722" cy="4322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550" y="346250"/>
            <a:ext cx="42516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Нефрон: ключ к пониманию работы почек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строения нефрона и этапы образования мочи для здоровья человека.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— парные органы в поясничной области. Они очищают кровь, регулируют водно-солевой баланс, а более 2 миллионов нефронов обеспечивают фильтрацию крови до 50 раз в сутки.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— фильтрующие органы организма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724" y="994929"/>
            <a:ext cx="2097600" cy="20422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5099" y="994929"/>
            <a:ext cx="2097600" cy="20422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474" y="994929"/>
            <a:ext cx="2097600" cy="204229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92617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Капсула Боумена окружает гломерул, фильтруя воду и мелкие молекулы из крови. Это первый этап образования первичной мочи и начало работы нефрона.
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92617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Почечная капсула — начало пути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817547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Проксимальный и дистальный извитые канальцы реабсорбируют важные вещества, возвращая их в кровь. Каждый из них выполняет свою роль в очистке и регулировании состава жидкости.
</a:t>
            </a:r>
            <a:endParaRPr lang="en-US" sz="948" dirty="0"/>
          </a:p>
        </p:txBody>
      </p:sp>
      <p:sp>
        <p:nvSpPr>
          <p:cNvPr id="14" name="Text 4"/>
          <p:cNvSpPr txBox="1"/>
          <p:nvPr/>
        </p:nvSpPr>
        <p:spPr>
          <a:xfrm>
            <a:off x="3817548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5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Извитые канальцы — место всасывания
</a:t>
            </a:r>
            <a:endParaRPr lang="en-US" sz="1385" dirty="0"/>
          </a:p>
        </p:txBody>
      </p:sp>
      <p:sp>
        <p:nvSpPr>
          <p:cNvPr id="15" name="Text 5"/>
          <p:cNvSpPr txBox="1"/>
          <p:nvPr/>
        </p:nvSpPr>
        <p:spPr>
          <a:xfrm>
            <a:off x="670892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Петля Генле формирует осмотический градиент для экономии воды, а собирательные трубочки адаптируют конечный состав мочи под нужды организма.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670892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Петля Генле и собирательная трубочка — концентраторы
</a:t>
            </a:r>
            <a:endParaRPr lang="en-US" sz="984" dirty="0"/>
          </a:p>
        </p:txBody>
      </p:sp>
      <p:sp>
        <p:nvSpPr>
          <p:cNvPr id="17" name="Text 7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нефрона и их функции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39975" y="1672850"/>
            <a:ext cx="3378600" cy="20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протяжённость канальцев нефронов обеих почек превышает 100 километров, а за сутки фильтруется до 180 литров крови.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4991500" y="2044250"/>
            <a:ext cx="33786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миллион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примерно столько нефронов находится в каждой почке человека, обеспечивая её фильтрующую функцию.
</a:t>
            </a:r>
            <a:endParaRPr lang="en-US" sz="4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73600" y="4248200"/>
            <a:ext cx="40632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и физиология человека, 2021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900" y="1917"/>
            <a:ext cx="4319700" cy="39231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поступления крови и фильтрации
</a:t>
            </a:r>
            <a:endParaRPr lang="en-US" sz="3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16900" y="710725"/>
            <a:ext cx="33324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поступает в нефрон через приносящую артериолу, затем проходит через капиллярный клубочек, где под давлением происходит фильтрация плазмы крови.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116900" y="2183575"/>
            <a:ext cx="33324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Фильтрат попадает в капсулу Боумена, становясь первичной мочой. Этот процесс зависит от кровяного давления и состояния сосудов.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4325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Фильтрация отделяет воду и мелкие вещества, создавая первичную мочу для последующей обработки.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814750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Реабсорбция возвращает в кровь необходимые вещества и воду, поддерживая баланс внутри организма.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4430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Секреция удаляет из крови ненужные и токсичные вещества, обеспечивая чистоту внутренней среды.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81475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этапы взаимосвязаны и необходимы для предотвращения заболеваний и поддержания здоровья почек.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функции нефрона в организме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7325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фильтрационную мембрану проходят вода, ионы, глюкоза и аминокислоты, но не проходят крупные молекулы и клетки крови.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838050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Первичная моча по составу похожа на плазму крови, но лишена белков и форменных элементов.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7325" y="33187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обеспечивает начальное отделение веществ для дальнейшей переработки в нефроне.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первичной мочи в капсуле Боумена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343" y="994725"/>
            <a:ext cx="2794270" cy="283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3168" y="994725"/>
            <a:ext cx="2794270" cy="2830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032050" y="4246777"/>
            <a:ext cx="24381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Первичная моча содержит воду, электролиты (натрий, калий, хлор), глюкозу, аминокислоты и мочевину. Этот состав формирует основу для дальнейшей фильтрации и реабсорбции.
</a:t>
            </a:r>
            <a:endParaRPr lang="en-US" sz="805" dirty="0"/>
          </a:p>
        </p:txBody>
      </p:sp>
      <p:sp>
        <p:nvSpPr>
          <p:cNvPr id="9" name="Text 2"/>
          <p:cNvSpPr txBox="1"/>
          <p:nvPr/>
        </p:nvSpPr>
        <p:spPr>
          <a:xfrm>
            <a:off x="1032051" y="3970775"/>
            <a:ext cx="24381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компоненты первичной мочи
</a:t>
            </a:r>
            <a:endParaRPr lang="en-US" sz="917" dirty="0"/>
          </a:p>
        </p:txBody>
      </p:sp>
      <p:sp>
        <p:nvSpPr>
          <p:cNvPr id="10" name="Text 3"/>
          <p:cNvSpPr txBox="1"/>
          <p:nvPr/>
        </p:nvSpPr>
        <p:spPr>
          <a:xfrm>
            <a:off x="5134875" y="4246777"/>
            <a:ext cx="24381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один день образуется 150–180 литров первичной мочи, что в 50 раз превышает объём всей крови человека, что подчёркивает интенсивность работы почек.
</a:t>
            </a:r>
            <a:endParaRPr lang="en-US" sz="805" dirty="0"/>
          </a:p>
        </p:txBody>
      </p:sp>
      <p:sp>
        <p:nvSpPr>
          <p:cNvPr id="11" name="Text 4"/>
          <p:cNvSpPr txBox="1"/>
          <p:nvPr/>
        </p:nvSpPr>
        <p:spPr>
          <a:xfrm>
            <a:off x="5134876" y="3970775"/>
            <a:ext cx="24381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первичной мочи в сутки
</a:t>
            </a:r>
            <a:endParaRPr lang="en-US" sz="1214" dirty="0"/>
          </a:p>
        </p:txBody>
      </p:sp>
      <p:sp>
        <p:nvSpPr>
          <p:cNvPr id="12" name="Text 5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и объём первичной мочи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87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Реабсорбция возвращает до 99% воды из первичной мочи обратно в кровоток, обеспечивая поддержание водного баланса организма.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18950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канальцев восстанавливают жизненно важные вещества — глюкозу, аминокислоты и минералы, предотвращая их потерю.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23802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участки реабсорбции — проксимальный каналец и петля Генле, где происходит эффективное всасывание.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реабсорбции в нефроне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257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Проксимальный каналец возвращает около 65% воды и натрия из первичной мочи обратно в кровь, обеспечивая значительную экономию жидкости.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94572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 вся глюкоза и аминокислоты также реабсорбируются, что предотвращает их потерю с уриной.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02575" y="3292550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используют активный транспорт для перекачивания веществ через мембраны в кровь.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945725" y="3305766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Оставшийся фильтрат содержит преимущественно мочевину и часть ионов для дальнейшего вывода.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Реабсорбция в проксимальном канальце: детали процесса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9987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Петля Генле состоит из нисходящей части, проницаемой для воды, и восходящей, через которую проходят только ионы натрия и хлора, что создаёт особые условия для осмотического баланса.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18950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проницаемости между двумя частями формирует осмотический градиент, позволяющий эффективно возвращать воду в организм и концентрировать мочу, снижая её объём.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3802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механизм особенно важен в условиях недостатка жидкости, когда почки сохраняют воду, обеспечивая нормальную внутреннюю среду и предотвращая обезвоживание.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петли Генле: концентрация и экономия воды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4325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Дистальный извитой каналец регулирует дополнительную реабсорбцию ионов натрия и хлора под воздействием гормонов, что способствует точному поддержанию солевого баланса в организме.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814750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влиянием паращитовидных гормонов происходит реабсорбция кальция, важного для костей и мышц, а также общего гомеостаза.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4430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участке происходит секреция ионов калия, водорода и аммония, что позволяет поддерживать кислотно-щелочной баланс и нормальную функцию организма.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81475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деятельности канальца помогает почке адаптироваться к меняющимся потребностям организма, сохраняя стабильность внутренней среды.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Дистальный каналец: финальная коррекция состава мочи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7325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Собирательные трубочки собирают фильтрат от множества нефронов, соединяя его в общий поток для дальнейшего вывода из организма.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838050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действием гормона вазопрессина изменяется проницаемость стенок трубочек для воды, регулируя её возврат в кровь и концентрирование мочи.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7325" y="33187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здесь формируется конечный объём и состав мочи, зависящие от состояния организма и потребности в сохранении воды.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Собирательные трубочки: место образования окончательной мочи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учебники по физиологии почек, 2023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мочи образуется: сравнение объёмов (график)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первичная моча образуется в большом количестве, почти вся она реабсорбируется, позволяя сохранить жидкости в организме.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график подчёркивает высокую эффективность работы нефронов в экономии водных ресурсов организма.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956311"/>
            <a:ext cx="8337300" cy="21820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3384175"/>
            <a:ext cx="40632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Альдостерон способствует задержке натрия и воды в организме, увеличивая их реабсорбцию и поддерживая кровяное давление и объём крови.
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73600" y="3384175"/>
            <a:ext cx="40707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Вазопрессин регулирует проницаемость собирательных трубочек для воды, влияя на концентрацию и объём выделяемой мочи; нарушения вызывают отёки или диабет несахарного типа.
</a:t>
            </a:r>
            <a:endParaRPr lang="en-US" sz="1675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Гормональная регуляция работы нефрона: значения и последствия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8602" y="1497250"/>
            <a:ext cx="3419945" cy="263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часть нефрона выполняет специфическую функцию в процессе образования мочи, обеспечивая фильтрацию, реабсорбцию и секрецию веществ.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Согласованная работа всех частей нефрона обеспечивает эффективное очищение крови и поддержание внутренней среды организма.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8 класс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функций частей нефрона: структурированная таблица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87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Гломерулонефрит — воспаление почечных клубочков, выражается отёками, снижением количества и изменением состава мочи.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18950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Пиелонефрит — воспалительный процесс в канальцах и лоханках почки, часто сопровождается болью и повышением температуры тела.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23802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Хроническая почечная недостаточность развивается при длительной потере функции нефронов, проявляется утомляемостью, гипертонией и снижением выделения мочи.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Болезни нефронов: примеры патологий и проявления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257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жидкости в организме приводит к нагрузке на нефроны и ухудшению их фильтрационной способности, что ускоряет развитие патологий.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94572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Чрезмерное употребление соли и сахаросодержащих напитков повышает риск повреждений почек и нарушает электролитный баланс.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02575" y="3292550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Вредные привычки, особенно курение, способствуют хроническому воспалению и повреждению почечной ткани, снижая функцию нефронов.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945725" y="3305766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питание и своевременное лечение инфекций помогают сохранять здоровье почек и предотвращают развитие заболеваний.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риска для нефронов и профилактика нарушений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063" y="994962"/>
            <a:ext cx="2220000" cy="20422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2888" y="994962"/>
            <a:ext cx="2220000" cy="2042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426388" y="3384394"/>
            <a:ext cx="2554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потребление 1,5–2 литров чистой воды в день способствует нормальной фильтрации крови и предотвращает образование камней в почках. Важно избегать обезвоживания, особенно в жаркую погоду или при физической активности.
</a:t>
            </a:r>
            <a:endParaRPr lang="en-US" sz="955" dirty="0"/>
          </a:p>
        </p:txBody>
      </p:sp>
      <p:sp>
        <p:nvSpPr>
          <p:cNvPr id="10" name="Text 2"/>
          <p:cNvSpPr txBox="1"/>
          <p:nvPr/>
        </p:nvSpPr>
        <p:spPr>
          <a:xfrm>
            <a:off x="1426389" y="2810850"/>
            <a:ext cx="25545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— источник жизни для почек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9213" y="3384394"/>
            <a:ext cx="2554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Сбалансированный рацион, включающий белки и витамины группы В и С, обеспечивает правильную работу почек. Умеренные физические нагрузки улучшают кровоснабжение и обмен веществ, способствуя долговечности нефронов.
</a:t>
            </a:r>
            <a:endParaRPr lang="en-US" sz="990" dirty="0"/>
          </a:p>
        </p:txBody>
      </p:sp>
      <p:sp>
        <p:nvSpPr>
          <p:cNvPr id="12" name="Text 4"/>
          <p:cNvSpPr txBox="1"/>
          <p:nvPr/>
        </p:nvSpPr>
        <p:spPr>
          <a:xfrm>
            <a:off x="5529214" y="2810850"/>
            <a:ext cx="25545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7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активность поддерживают здоровье нефронов
</a:t>
            </a:r>
            <a:endParaRPr lang="en-US" sz="1127" dirty="0"/>
          </a:p>
        </p:txBody>
      </p:sp>
      <p:sp>
        <p:nvSpPr>
          <p:cNvPr id="13" name="Text 5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нефронам работать долго: основы здорового образа жизни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23" y="435400"/>
            <a:ext cx="4070255" cy="4279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Эффективная работа нефрона обеспечивает очищение крови и поддержание баланса жидкости и солей, играя центральную роль в общем здоровье человека и профилактике заболеваний почек.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695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Нефрон — ключ к здоровью почек и организма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2026-05-09T13:25:10Z</dcterms:created>
  <dcterms:modified xsi:type="dcterms:W3CDTF">2026-05-09T13:25:10Z</dcterms:modified>
</cp:coreProperties>
</file>