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мир бактерий, грибов и лишайников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бактерий, грибов и лишайников — основ жизни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микромира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 бактерий сделал Левенгук в XVII веке. Грибы известны с древности, их упоминали греческие учёные. Лишайники выделили в отдельную группу лишь в XIX веке, благодаря трудам Борнштейна и Швенденера. Эти открытия существенно развили медицину и экологию.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виды бактерий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без оформленного ядра. Их цитоплазма окружена клеточной стенкой, некоторые имеют капсулу и жгутики для передвижения.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бактерий: 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множество форм бактерий: кокки — круглые, бациллы — палочковидные, спириллы — спиралевидные. Каждая форма связана с их образом жизни и средой обитания.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и анаэробные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аэробными — живут с кислородом, и анаэробными — обходятся без него. Это позволяет им заселять разные среды от почвы до глубин воды.
</a:t>
            </a:r>
            <a:endParaRPr lang="en-US" sz="12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органику, возвращая питательные вещества в почву и обеспечивая круговорот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азотные циклы бактерии фиксируют и переводят азот в доступные для растений формы.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очищают воду и почву от загрязнений, способствуя восстановлению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бактерии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бактерии в пищевой промышленности — молочнокислые участвуют в производстве йогуртов и сыра.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необходима для пищеварения и синтеза витаминов в организме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бактерии вызывают болезни: туберкулёз, ангину и сальмонеллёз, угрожая здоровью человека.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патогенами применяют антибиотики, а также соблюдают гигиенические меры предосторожности.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бактерий по средам обитания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концентрация бактерий отмечается на органических остатках и почве с высоким содержанием перегноя.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успешно адаптируются к разным условиям, занимая ключевые экологические ниши.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грибов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основа грибного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состоят из переплетающихся гиф — тонких нитей, образующих мицелий, который обеспечивает рост и питание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всасывают готовые органические вещества из среды, так как не способны к фотосинтезу из-за отсутствия хлорофилла.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грибов выделяют плесневые, дрожжевые и шляпочные, отличающиеся строением и биологическими особенностями.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— шампиньоны и белые — ценятся в кулинарии за вкус и питательность.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грибы, такие как пеницилл, широко распространены и имеют медицинское значение.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грибы, например мухомор и бледная поганка, содержат токсины, опасные для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Дрожжевые грибы участвуют в ферментации, играя роль в хлебопечении и производстве напитков.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6434"/>
            <a:ext cx="3856200" cy="12986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бактерий и грибов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бактерий и грибов по строению, питанию и способу размножения.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более сложное строение и исключительно гетеротрофный тип питания, а бактерии встречаются разнообразнее.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грибов для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используются в пищевой промышленности — шампиньоны и дрожжи применяют для приготовления продуктов.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использует грибы для получения антибиотиков, например, пенициллина и стрептомицина.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помогают в очистке окружающей среды, разлагая токсичные и вредные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грибы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растений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вызывают болезни растений, например фитофтору, а у людей — кожные заболевания и аллергические реакции.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активно разрушают пищевые запасы, ухудшая качество и делая продукты непригодными к употреблению.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вреда применяют фунгициды и санитарные меры, защищающие посевы и здоровье человека от грибковых инфекций.
</a:t>
            </a:r>
            <a:endParaRPr lang="en-US" sz="11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симбиоз грибов и водорослей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лишайников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состоят из грибных гиф, образующих тело, и фотосинтезирующих водорослей или цианобактерий. Такой союз обеспечивает устойчивость к суровым условиям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симбиоза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органические вещества через фотосинтез, а гриб поглощает воду и минералы, защищает от высыхания и ультрафиолета, обеспечивая взаимную поддержку.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лишайников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поверхностей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заселяют камни, кору и почву, образуя первые биологические слои на новых или бедных субстратах.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экстремумам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выживают в Арктике, горах и пустынях, выдерживая сильные перепады температуры и дефицит влаги.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встречаются на всех континентах, включая Антарктиду, демонстрируя широкую экологическую пластичность.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активность способствует почвообразованию и поддержанию экосистемы в самых суровых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лишайников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разрушают горные породы, что ведёт к постепенному образованию почвы, насыщенной полезными органическими веществами.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питают северных оленей и многих мелких животных, участвуя в пищевых цепочках северных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чувствительны к загрязнению воздуха: исчезают при повышенном содержании диоксида серы, служа биоиндикаторами экологического качества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39550"/>
            <a:ext cx="3856200" cy="1548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различия между бактериями, грибами и лишайниками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строения, питания и роли в природе трёх групп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разнообразие функций и строения, обосновывая важность каждой группы для природных процессов.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значимых открытий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1676 год – Открытие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первым описал бактерии с помощью микроскопа, заложив основы микробиологии.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– Клубеньковые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бактерий, фиксирующих азот, способствовало развитию сельского хозяйства и повышению урожайности.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 – Открытие пенициллина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Флеминг открыл антибиотик пенициллин, что стало прорывом в лечении бактериальных инфекций.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– Биотехнологии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микологических ферментов и антибиотиков стимулируют разработку новых лекарственных и промышленных препаратов.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бактерий, грибов и лишайников в биосферу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значимость этих групп в круговороте веществ и поддержании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обеспечивают основные процессы разложения и симбиоза, лишайники — важны для почвообразования и индикаторных функций.
</a:t>
            </a:r>
            <a:endParaRPr lang="en-US" sz="1127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микроорганизмов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бактерий с изменённым геномом позволяет производить жизненно важные препараты, включая инсулин и вакцины, способствуя медицине.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в фармации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служат источником антибиотиков и витаминов группы B, что расширяет возможности лечения и профилактики заболеваний.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в экологии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обеспечивают натуральные красители и кислоты, а также служат индикаторами загрязнения воздуха, поддерживая устойчивость окружающей среды.
</a:t>
            </a:r>
            <a:endParaRPr lang="en-US" sz="11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работе с микроорганизмами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бактериями и грибами необходимо соблюдать гигиену: использовать перчатки и тщательно мыть руки после экспериментов.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контактировать с неизвестными культурами, чтобы избежать заражения инфекционными агентами и аллергическими реакциями.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строго запрещено собирать и употреблять в пищу из-за риска серьёзных отравлений и летальных исходов.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лишайники редко опасны, некоторые виды могут содержать токсичные вещества, поэтому их использование требует осторожности.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важная роль микроорганизмов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 и лишайники оказывают ключевое влияние на экосистемы, обеспечивая питание, здоровье и экологический баланс Земли.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2026-05-08T20:02:00Z</dcterms:created>
  <dcterms:modified xsi:type="dcterms:W3CDTF">2026-05-08T20:02:00Z</dcterms:modified>
</cp:coreProperties>
</file>