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ислама и Арабский халифат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объединение племён и рождение великой державы.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до ислама: пустыни, племена и 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ислама Аравия была страной пустынь, оазисов и кочевых племён. Через Мекку проходили караваны, а Кааба уже тогда была важным святилищем и местом встреч торговцев и паломников.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Мухаммеда и начало пророчества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начала проповеди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Мухаммеда изменило не только религиозную жизнь арабов, но и их общественные отношения. Вокруг новой веры постепенно формировалась община, способная объединять людей.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родился около 570 года в Мекке. Он рано осиротел, а повзрослев, занимался торговлей и хорошо знал жизнь караванного города и его обычаи.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мусульманскому преданию, в 610 году Мухаммед получил первое откровение через ангела Джибриля. С этого момента он начал призывать людей верить в единого Бога — Аллаха.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проповедь говорила о милосердии, честности, помощи бедным и справедливости. Новая вера постепенно стала называться исламом, а её последователей начали называть мусульманами.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 — священный и торговый центр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богатела благодаря караванам, которые останавливались здесь на пути между Южной Аравией, Сирией и другими землями. Торговля делала город заметным в регионе.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Мекке жили купцы, ремесленники и люди, обслуживавшие святилище. Их доходы зависели от торговли, обмена товарами и притока паломников в город.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внешним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Мекку проходили пути, связывавшие Аравию с Византией, Ираном и Восточной Африкой. Благодаря этому город был включён в широкую сеть обмена.
</a:t>
            </a:r>
            <a:endParaRPr lang="en-US" sz="860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Кааба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Мекки находилась Кааба — древнее святилище, вокруг которого стояли идолы разных племён. Сюда приходили паломники, и это усиливало значение города.
</a:t>
            </a:r>
            <a:endParaRPr lang="en-US" sz="8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622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и его сторонники покинули Мекку и переселились в Ясриб. Это событие получило название хиджра и стало важнейшей датой мусульманской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община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Ясрибе, который вскоре стали называть Мединой, сформировалась первая крупная мусульманская община. Здесь вера получила не только духовное, но и общественное оформление.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летоисчисления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хиджры мусульмане ведут своё летоисчисление. Переселение показало, что новая вера стала основой самостоятельной жизни общины и её организации.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Хиджра: переселение в Медину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мусульманская община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проповеди в Мекке к объединению арабов вокруг новой веры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 ислама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обязанности мусульманина и их значение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Столпы задают общие правила жизни и помогают мусульманам чувствовать себя одной общиной.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ислама: традиционное изложение пяти столпов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 сунна — основы ислама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книга ислама содержит откровения, которые, по вере мусульман, Мухаммед получил от Аллаха. Она стала главным источником религиозных правил и наставлений.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Сунна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Сунна показывает пример жизни пророка: его слова, поступки и привычки. По ней мусульмане учились, как молиться, вести себя в семье и общаться с людьми.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стал языком религии, учёности и управления в халифате. Это помогало распространять знания и поддерживать единство огромного государства.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 сунна вместе определяли не только веру, но и повседневную жизнь. Они связывали личное поведение человека с интересами общины и 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Арабского халифата в VII–VIII веках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точную площадь, а последовательность этапов роста государства от Аравии до огромной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очень быстрым: за одно-два столетия халифат превратился в державу трёх континентов.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этапам расширения Арабского халифата, VII–VIII века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халифы и укрепление государства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 Бакр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Мухаммеда первым халифом стал Абу Бакр. При нём завершилось объединение арабских племён, а новая власть укрепила своё положение в Аравии.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Умар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Умаре халифат быстро расширился: были завоёваны Сирия и Египет. Эти победы сделали государство сильнее и открыли ему выход к важным торговым и культурным центрам.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Усман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Усмане был записан единый текст Корана. Это помогло сохранить согласие среди мусульман и сделать религиозное учение более единым для всей общины.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 и основы власти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 завершил ранний этап истории первых халифов. Именно тогда складывались правила управления новым государством, где религия, власть и объединение племён были тесно связаны.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Омейядский халифат и столица Дамаск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Омейядах Дамаск стал столицей халифата и главным политическим центром огромного государства. Отсюда халифы управляли завоёванными землями и принимали решения, важные для всего мусульманского мира.
</a:t>
            </a:r>
            <a:endParaRPr lang="en-US" sz="1075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постепенно стал языком переписки, налогов и государственных приказов. Это помогало объединять разные области халифата и делало управление более единым и понятным для чиновников.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халифата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VII–VIII веках халифат разросся настолько, что охватил земли в Азии, Африке и Европе. Такое расширение сделало его одним из самых больших государств своего времени.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монеты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Чеканка монет с арабскими надписями показывала самостоятельность государства. Деньги халифата использовали в торговле и сборе налогов, а также как знак укрепления новой власти.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арабы быстро побеждали соседей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войска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отряды быстро передвигались и легко приспосабливались к жизни в пустыне. Это давало им преимущество там, где тяжёлые армии соседних держав двигались медленнее.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соперников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Иран долго воевали друг с другом и истратили много сил. Когда начались арабские походы, обе державы уже были заметно ослаблены.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завоёванных областях жители не всегда сражались до конца. Если им разрешали сохранять веру и местные обычаи, переход власти казался менее тяжёлым.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населения халифат означал более ясный порядок и более предсказуемые налоги. Поэтому новые правители иногда воспринимались не только как завоеватели, но и как носители стабильности.
</a:t>
            </a:r>
            <a:endParaRPr lang="en-US" sz="9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Византии, Ирана и Арабского халифата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в VII веке арабам удалось быстро усилиться и расширить свои владения.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арабов были ослаблены, а халифат обладал религиозным единством и мобильной армией, поэтому расширение шло особенно быстро.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раннесредневекового Ближнего Востока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огромным халифатом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уровни власти и связи внутри государства.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6413" y="117203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98518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177584"/>
            <a:ext cx="376800" cy="37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215264"/>
            <a:ext cx="376800" cy="301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города и культура в халифате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халифата развивали вычисления, счёт и геометрию, которые были нужны для торговли, строительства и календаря. Знания передавались в школах и научных центрах крупных городов.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звёздами помогали определять время молитв, направление пути и движение небесных тел. Интерес к астрономии поддерживался практическими задачами и любознательностью учёных.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изучали болезни, способы лечения и лекарственные растения. Медицинские знания накапливались благодаря переводу и сопоставлению трудов разных народов, живших в халифате.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торговля расширяли представления о странах, морях и дорогах. Географы описывали удалённые земли, чтобы лучше понимать пространство огромного государства и связи между регионами.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Мечети, купола, арки и орнаменты стали заметными чертами культуры халифата. В них сочетались местные традиции и новые художественные формы, созданные мусульманскими мастерами.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пути обмена в Арабском халифате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Халифат связывал разные регионы единой сетью дорог и морских маршрутов, поэтому товары и идеи перемещались очень быстро.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играли торговые пути, но устойчивость экономики обеспечивали также ремёсла, сельское хозяйство и налоги.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доли условные, для наглядного сравнения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город: мечеть, рынок и школа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была не только местом молитвы, но и центром собраний горожан. Здесь обсуждали важные дела, слушали наставления и чувствовали себя частью одной общины.
</a:t>
            </a:r>
            <a:endParaRPr lang="en-US" sz="1064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продавали ткани, посуду, специи и другие товары, привезённые из разных стран. Базар был шумным местом, где встречались купцы, ремесленники и путешественники.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при мечети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дети изучали Коран, письмо, счёт и основы поведения. Такое обучение помогало овладеть грамотностью и было полезно в повседневной жизни и торговле.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религии в халифате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халифате жили арабы, персы, сирийцы, египтяне, берберы и многие другие народы. Такое разнообразие делало государство многоязычным и очень разным по обычаям.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продолжали говорить на своих языках, соблюдать привычные обычаи и исповедовать прежнюю веру. Новая власть не сразу меняла повседневную жизнь всех народов.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проживание в государстве люди платили налоги, а взамен получали защиту и определённый порядок. Это помогало халифату удерживать большие территории и управлять ими.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распространялся не мгновенно, а постепенно, в течение долгого времени. Поэтому в халифате ещё долго сосуществовали разные религии и культурные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ранней истории ислама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от первого откровения Мухаммеда путь привёл к созданию большого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короткий исторический срок религиозное движение превратилось в государство, которое сменило несколько династий и быстро расширилось.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ранней истории ислама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халифат изменили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объединил арабов и стал основой нового государства, а Арабский халифат связал огромные территории торговлей, наукой и культурой, оставив заметный след в истории мира.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2026-06-02T05:55:47Z</dcterms:created>
  <dcterms:modified xsi:type="dcterms:W3CDTF">2026-06-02T05:55:47Z</dcterms:modified>
</cp:coreProperties>
</file>