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западноевропейский город: центр торговли, ремесла и власти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XI–XV века: город-крепость, рынок и управленческий центр, где цехи и свободы меняют Европу.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роста городов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 веке сельское хозяйство Западной Европы стало продуктивнее: распространились трёхполье, улучшенные плуги и конская упряжь. Возник избыток продуктов, а торговля и денежный обмен снова связали регионы. Города стали центрами ремесла, торговли и управления.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стены, ворота и оборонительный облик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 защита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рвы, башни и городские ворота защищали жителей от набегов и внешнего нападения, а также снижали риск пожаров. Внутри укреплений тесная застройка делала оборону более организованной.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как контроль и граница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ворота проходили подъездные пути и торговые потоки: здесь контролировали въезд, собирали пошлины и отсекали нежелательные угрозы. С наступлением темноты ворота закрывали, сохраняя безопасность внутри периметра.
</a:t>
            </a:r>
            <a:endParaRPr lang="en-US" sz="11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масштаб крупнейших городов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категориям «крупные/средние» городов XIII–XV веков (качественная оценка; точные численности различаются в разных исследованиях).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мест города были небольшими, но именно крупные центры концентрировали ремесло, торговлю, управление и богослужебную жизнь.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масштабу отражали не только численность населения, но и степень экономической роли: чем крупнее город, тем шире его сеть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2" y="1412650"/>
            <a:ext cx="2428896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городского общества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горожан определялось тем, кто контролировал ресурсы и решения, кто производил товары, кто обучался, а кто зависел от случайных заработков.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строилась вокруг доступа к управлению, торговой выгоде и мастерским: чем выше контроль над экономикой, тем больше формальных возможностей в городском устройстве.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социальных групп средневековых городов Западной Европы (учебные обобщения).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объединяли мастеров одной профессии и задавали правила производства. Они регулировали качество изделий, оговаривали допустимые материалы и нормы, а также влияли на цены и объёмы выпуска.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профессию начинался с обучения учеником, продолжался работой подмастерьем и завершался получением звания мастера. Обычно требовалось изготовить «шедевр», который подтверждал навыки ремесленника.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 поддерживал своих членов и защищал их от произвольной конкуренции. Одновременно ограничения могли замедлять технические новшества и усложнять вход в профессию для новичков.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 цеховая организация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 мастерской к дальней торговле
</a:t>
            </a:r>
            <a:endParaRPr lang="en-US" sz="191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этапы движения продукции в средневековом городе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рынок и ярмарки Европы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Еженедельная площадь: город живёт «рядом»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воскресеньям или в определённые дни горожане собирались на рынок за продовольствием и повседневными товарами. Здесь покупали ткань, металл и ремесленные изделия, а весы и прилавки превращали торговлю в понятный порядок. Площадь одновременно работала и как место новостей.
</a:t>
            </a:r>
            <a:endParaRPr lang="en-US" sz="1024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 «длинная встреча»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могли длиться неделями или даже месяцами и связывали разные области Европы. На таких событиях продавали сукно, соль, вино, зерно, шерсть, кожи и металлы. Продавцам требовалось время, чтобы найти покупателей и договориться о цене, а покупателям — сравнить предложения.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Шампань, Брюгге и Любек: узлы большой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торговые центры, включая Шампань, Брюгге и Любек, притягивали поток товаров и денежных расчётов. На прилавках смешивались локальные продукты и дальние поставки. Для города это означало стабильный доход и постоянную работу: перевозки, посредничество и складирование были не менее важны, чем сам товар.
</a:t>
            </a:r>
            <a:endParaRPr lang="en-US" sz="9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городских доходов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устройству городских финансов Западной Европы (категории статей; распределение — условное для наглядности).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направляли на то, что делало город «работоспособным»: от укреплений и мостов до охраны, колодцев и управления.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доходов поддерживали одновременно оборону и повседневную инфраструктуру. В торговых центрах заметнее становились сборы, связанные с присутствием купцов и сделок.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8281" y="1905053"/>
            <a:ext cx="164438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 городские свободы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городских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Коммуны добивались права избирать городской совет, бургомистра и судей. Это позволяло горожанам влиять на решения внутри города, включая организацию управления и порядок разрешения споров.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правила и городская 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власти могли вводить местные налоги и использовать городскую печать. Так формировалась правовая «самостоятельность»: распоряжения становились документированными и обязательными для жителей.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«Городской воздух» как путь к личной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действовал принцип «городской воздух делает свободным»: крепостной, проживший год и один день в городе, мог обрести личную свободу. Это меняло баланс зависимости и привлекало людей в города.
</a:t>
            </a:r>
            <a:endParaRPr lang="en-US" sz="11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города размещались собор и ратуша, а рядом — склады, мосты и дома с мастерскими на первом этаже. Эта планировка объединяла религию, управление и производство в одном пространстве.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повседневный городской облик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 и плотная застройка создавали тесноту и антисанитарию, поскольку отходы и хозяйственные нужды концентрировались рядом с жильём. При этом площадь, колодцы, фонтаны и колокольни структурировали быт.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строительство постепенно вытесняло дерево в ключевых зданиях, особенно после частых пожаров. Материал укреплял стены и повышал шансы пережить бедствия, но не устранял тесноту кварталов.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Колокольни задавали «ритм» дня и служили ориентирами, а общественные места снимали ощущение замкнутости. Узнаваемый силуэт города формировал чувство принадлежности и символическую память горожан.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14567"/>
            <a:ext cx="4389600" cy="209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Европы и их специализация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и экономическая роль городов в XIII–XV веках различалась: одни становились центрами морской и балтийской торговли, другие — финансов, текстиля, управления или портового обмена. Специализация усиливала богатство и связывала города с ключевыми маршрутами.
</a:t>
            </a:r>
            <a:endParaRPr lang="en-US" sz="927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«держал» конкретный товар или услугу, он концентрировал капитал и людей, повышал свою устойчивость и становился обязательным узлом для обмена.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европейским историческим моделям (средневековая экономика и городские функции).
</a:t>
            </a:r>
            <a:endParaRPr lang="en-US" sz="6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западноевропейских городов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направлению обмена между Средиземноморьем, Северным морем, Балтикой и Рейнской областью; тип данных — историческая реконструкция маршрутов (без точных количественных показателей).
</a:t>
            </a:r>
            <a:endParaRPr lang="en-US" sz="556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соединяла регионы не «по прямой», а через цепочки посредников, складов и ярмарок, поэтому один узел зависел от стабильности нескольких маршрутов.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крупных узлов облегчало движение товаров и информации: городам удавалось масштабировать торговлю и поддерживать долгосрочные деловые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был крупнейшим зданием и центром религиозных праздников, городских собраний и символической памяти. По его положению и облику жители узнавали «лицо» своего города.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Церковь, собор и духовная жизнь города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школы сохраняли латинскую культуру: переписывали тексты, учили письму и поддерживали грамотность. Так духовная жизнь напрямую влияла на образование и управление.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связывал труд, молитвы и городские процедуры: он отмечал начало работ, открытие рынка и закрытие ворот. Поэтому церковь присутствовала в повседневных делах, а не только в богослужениях.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города сталкивались интересы патрициата и ремесленников, зажиточных семейств и городской бедноты. Эти различия отражались в доступе к власти, выгодам торговли и влиянии на городские решения.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конфликты и социальное неравенство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для волнений часто были «практическими»: налоги и пошлины, рост цен на хлеб, ограничения для отдельных групп и споры о том, кто должен представлять горожан в совете.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усиливался и между цехами, когда менялись правила производства или распределялись возможности работы. Ограничения конкуренции могли защищать членов цеха, но вызывать недовольство снаружи.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всём разнообразии возможностей город не был пространством равенства: богатство и власть распределялись неравномерно. Это делало стабильность уязвимой и подталкивало к политическим компромиссам.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городская власть решала повседневные задачи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управление связывало хозяйственные, правовые и оборонительные функции через решения совета, должностных лиц, стражи и городских объединений.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горожан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горожан вращалась вокруг мастерской, лавки, рынка и приходской церковной общины. Семья нередко работала вместе, а дети рано включались в труд и учились ремеслу у старших.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определяли плотная застройка, шум улиц, запахи мастерских и торговые вывески. Горожане постоянно встречались на маршрутах между домом, работой и покупками, поэтому город воспринимался как непрерывное движение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и кризисов городов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по историческим описаниям средневековых процессов; точные значения для долей в круговой диаграмме не приведены, поэтому показаны относительные направления влияния.
</a:t>
            </a:r>
            <a:endParaRPr lang="en-US" sz="623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торговля росла, город оставался уязвим: высокая плотность населения ускоряла распространение болезней, а ремонт инфраструктуры требовал денег и времени.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«притягивающих» и «разрушающих» факторов объясняет волнообразный характер городской истории: рост мог быстро сменяться кризисом при внешнем ударе.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45463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87129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525712"/>
            <a:ext cx="277500" cy="22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средневекового города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экономика и торговые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ускоряли торговлю и денежное обращение, формировали навыки кредитования и контрактной культуры. Здесь развивались расчёты, договоры и доверие между деловыми людьми.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право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становился средой письменной культуры: фиксировались нормы и судебные решения, поддерживалась грамотность. Учёба в школах и монастырях сохраняла традиции обучения и записи знаний.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 городское сословие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складывалось особое сообщество горожан, опирающееся на правила и практики самоуправления. Эти традиции предпринимательства и управления повлияли на последующие изменения Европы.
</a:t>
            </a:r>
            <a:endParaRPr lang="en-US" sz="10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изменил Европу: что было переломным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Западноевропейский город объединил оборону, производство, обмен и власть в одном пространстве: стены защищали, рынок и ярмарки умножали богатство, цехи регулировали труд, а коммуны расширяли свободы и правовые возможности.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2026-05-11T14:40:36Z</dcterms:created>
  <dcterms:modified xsi:type="dcterms:W3CDTF">2026-05-11T14:40:36Z</dcterms:modified>
</cp:coreProperties>
</file>