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задавать точки через расстояние и угол.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не клеточки сетки, а расстояние до центра и направление, полярная система делает запись точки наглядной и удобной для геометрии, окружностей и задач на вращение.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полярные координаты полезны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полярные координаты точки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в полярной системе записывают как (r; φ), где два числа сразу показывают, насколько далеко она находится от полюса и в каком направлении расположена.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r называют полярным радиусом. Оно показывает расстояние от полюса до точки и помогает понять, как далеко нужно откладывать точку на луче.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φ отсчитывают от полярной оси обычно против часовой стрелки. Он задаёт направление луча, на котором будет лежать точка после построения.
</a:t>
            </a:r>
            <a:endParaRPr lang="en-US" sz="1105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r = 0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r равно нулю, точка совпадает с полюсом. В этом случае угол не влияет на положение точки, потому что расстояние до начала координат отсутствует.
</a:t>
            </a:r>
            <a:endParaRPr lang="en-US" sz="10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Полюс, полярная ось и радиус-вектор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 — это точка отсчёта в полярной системе координат. Именно от неё измеряют расстояние r до любой другой точки на плоскости.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Радиус-вектор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Радиус-вектор соединяет полюс с точкой. Его длина равна r, поэтому по этому отрезку удобно видеть, насколько далеко расположена точка от начала отсчёта.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ось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ось — это выбранный луч, от которого начинают отсчитывать угол φ. Она задаёт начальное направление и помогает правильно ориентироваться на рисунке.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точки по полярным координатам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основы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полюс и проводят полярную ось — это отправная линия для всех дальнейших построений.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Отсчёт угла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полярной оси откладывают угол φ в нужную сторону и получают направление будущего луча.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Откладывание расстояния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найденном луче откладывают расстояние r от полюса и получают искомую точку.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знака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r отрицательно, точку откладывают на противоположном луче, после поворота направления на 180°.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«Полярные координаты»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положение точки и направление луча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угле увеличение r уводит точку дальше от полюса. Если r остаётся тем же, но меняется φ, точка поворачивается вокруг центра.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направление задают положение независимо: r отвечает за удаление от полюса, а φ — за поворот луча.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полярных и декартовых координат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полярных в декартовы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r и φ, координаты x и y находят по формулам x = r cos φ и y = r sin φ. Они показывают проекции точки на оси.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декартовых в полярные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заданы x и y, расстояние до полюса находят по формуле r = √(x² + y²). Так проверяют, насколько далеко точка от начала координат.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две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точка может быть записана по-разному в двух системах координат. Это удобно для решения задач, но требует аккуратности при проверке результата.
</a:t>
            </a:r>
            <a:endParaRPr lang="en-US" sz="10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показывают, что координаты можно менять, не изменяя положение точки на плоскости.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360° не меняет направление, а отрицательный радиус переносит точку на противоположный луч.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теме «Полярные координаты»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одной и той же точки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точка имеет несколько полярных записей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обороты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увеличить на 360°, 720° и так далее, и направление луча не изменится. Поэтому записи (r; φ), (r; φ + 360°) и (r; φ + 720°) описывают одну точку.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радиус
</a:t>
            </a:r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взять со знаком минус, точку откладывают в противоположном направлении. Поэтому записи (r; φ) и (-r; φ + 180°) обозначают одинаковое положение.
</a:t>
            </a:r>
            <a:endParaRPr lang="en-US" sz="1171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проверки
</a:t>
            </a:r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нескольких допустимых записей легко ошибиться при чтении координат. Чтобы не перепутать точку, полезно всегда сверять знак r и направление отсчёта угла.
</a:t>
            </a:r>
            <a:endParaRPr lang="en-US" sz="11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точки по полярным координатам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точки по заданным r и φ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или пилот часто мысленно работает не с клетками, а с расстоянием и направлением. Полярная запись помогает быстро понять, куда двигаться от выбранной точки, если важно не «где на сетке», а «на каком удалении и под каким углом».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направлению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радара цель удобно показывать как объект на определённой дальности и под нужным углом. Такая схема делает изображение наглядным: центр соответствует прибору, а круговые линии показывают удаление от него в разных направлениях.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и экран обзора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карусель или вращающаяся деталь хорошо описываются через поворот вокруг одной точки. Здесь особенно важно, насколько объект удалён от центра и как изменилось направление, поэтому полярные координаты естественно подходят для таких ситуаций.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Круговое движение вокруг центра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координаты в технике и в 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отличающиеся на полный оборот, указывают на одно и то же направление, поэтому их удобно сравнивать и упрощать построения.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оборот, после которого направление повторяется.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углов и полный оборот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«Полярные координаты»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на координатной плоскости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угол отсчитывают от положительной оси Ox, поэтому четыре опорных направления легко запомнить по кругу.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оси равноправны как ориентиры: они помогают быстро определять четверть и строить точку без лишних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осях в полярных координатах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0°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оказывается на положительной оси Ox. Это самое простое положение для начала построения, потому что луч совпадает с полярной осью и не требует поворота.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попадает на положительную ось Oy. Здесь удобно видеть, что поворот против часовой стрелки на четверть оборота меняет направление луча на вертикальное.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180°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лежит на отрицательной оси Ox. Такой случай помогает понять, как полярный угол проходит через противоположное направление и переводит точку на другую сторону начала координат.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270°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оказывается на отрицательной оси Oy. Этот пример закрепляет ориентиры на окружности и показывает, что полярный угол можно быстро связать с основными осями.
</a:t>
            </a:r>
            <a:endParaRPr lang="en-US" sz="9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чем отличаются способы задания одной и той же точки на плоскости.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система лучше для линейных построений, а полярная — для задач, связанных с центром, поворотом и окружностью.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урока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координат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совпадает с полюсом, круг описывается особенно просто: расстояние до точки остаётся постоянным. В полярной форме такая линия читается как одинаковый радиус при любом угле.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Лепестковые кривые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рисунки выглядят как цветок или звезда с повторяющимися лепестками. Их удобно задавать через зависимость от угла, потому что форма сразу отражает периодическое изменение расстояния до центра.
</a:t>
            </a:r>
            <a:endParaRPr lang="en-US" sz="1405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 постепенно удаляется от центра, поэтому полярная запись хорошо передаёт её движение. Здесь особенно наглядно видно, как при изменении угла меняется расстояние до полюса.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симметрией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рисунок повторяется при повороте вокруг центра, полярные координаты помогают описать его короче и понятнее. Такая запись подчёркивает не клетки сетки, а саму форму и её поворот.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Графики, которые удобно задавать в полярной форме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«Полярные координаты»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полярная система особенно полезна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полярная запись особенно сильна там, где важны центр, радиус и направление поворота.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задаче кругового движения или симметрии, тем естественнее использовать полярные координаты вместо прямоугольных.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полярными координатами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положительный и отрицательный r, точка окажется на противоположном луче. Поэтому сначала нужно проверить знак, а затем уже откладывать расстояние от полюса.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направлении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следует отсчитывать от полярной оси, а не от любой другой линии. Ещё важно выбрать правильную сторону поворота, иначе точка попадёт не в ту четверть.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кажется сомнительным, полезно быстро построить схему. Графический контроль помогает заметить несоответствие между числом, углом и реальным положением точки.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при переходе к x и y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расстояния часто забывают извлечь корень из суммы квадратов. Также нужно внимательно определять четверть, чтобы правильно восстановить положение точки на плоскости.
</a:t>
            </a:r>
            <a:endParaRPr lang="en-US" sz="8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положительного направления оси Ox откладывают угол 120° против часовой стрелки. На рисунке появляется вспомогательный луч, который показывает нужное направление и помогает не потерять ориентацию при построении точки.
</a:t>
            </a:r>
            <a:endParaRPr lang="en-US" sz="64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направление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полученном луче от полюса отмечают три единицы длины. Итоговая точка ставится именно на этом расстоянии, поэтому важно не перепутать порядок действий: сначала угол, затем удаление от центра.
</a:t>
            </a:r>
            <a:endParaRPr lang="en-US" sz="750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откладываем расстояние
</a:t>
            </a:r>
            <a:endParaRPr lang="en-US" sz="1191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точку (3; 120°)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координаты связывают точку с расстоянием и направлением, поэтому особенно удобны для окружностей, вращения и симметричных фигур. Важно уверенно читать угол, радиус и связь с декартовой системой.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координаты: главное, что нужно запомнить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2026-06-03T13:01:34Z</dcterms:created>
  <dcterms:modified xsi:type="dcterms:W3CDTF">2026-06-03T13:01:34Z</dcterms:modified>
</cp:coreProperties>
</file>