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плоскостями: тема урока и её место в стереометрии
</a:t>
            </a:r>
            <a:endParaRPr lang="en-US" sz="2769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определять, строить и вычислять угол между плоскостями в пространстве.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две плоскости либо пересекаются по прямой, либо параллельны. Для пересекающихся плоскостей ключевую роль играет угол, связанный с общим ребром. Тема опирается на перпендикулярность и углы в треугольниках и готовит к задачам на многогранники.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и учебный контекст темы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угла между плоскостями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пересекающихся плоскостей берут две прямые, которые лежат в этих плоскостях. Обе прямые должны проходить через одну точку и быть перпендикулярными линии их пересечения. Их угол и задаёт угол между плоскостями.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угол называют линейным углом двугранного угла. Он «считывается» с двух прямых, а значит, переводит пространственную ситуацию в более привычный плоский образ. Именно поэтому определение удобно применять в школьных задачах.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берут меньший из двух смежных углов. Поэтому итоговое значение угла между плоскостями всегда находится в интервале от 0° до 90°. Это помогает избежать ошибок при выборе ответа.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Двугранный угол как модель пересечения плоскостей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Двугранный угол: ребро и полуплоскости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полуплоскости с общей прямой образуют двугранный угол. Общая прямая в этом случае называется ребром двугранного угла. Смысл модели в том, что пересечение плоскостей «раскладывается» на две части.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угол как численная мера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одну точку на ребре в каждой полуплоскости проводят перпендикуляры к ребру. Угол между этими перпендикулярами и является линейным углом двугранного угла. Именно он численно равен искомому углу между плоскостями.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угла между плоскостями
</a:t>
            </a:r>
            <a:endParaRPr lang="en-US" sz="2465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план, который помогает перейти от чертежа к числу.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удобно как контроль: если плоскости не «сближаются» при пересечении, угол не меняется.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плоскости параллельны, их угол считают равным нулю. Такие ситуации дают быстрые проверки в задачах и на чертежах.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угла между плоскостями в типовых ситуациях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представления о двугранном угле, школьная геометрия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увеличения наклона одной плоскости относительно другой угол между ними растёт, но остаётся в пределах 0°–90°. Частные случаи выделяются как крайние точки шкалы.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«считывать» ответ: если по рисунку видно, что плоскости параллельны или образуют прямой угол, это соответствует 0° или 90°.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через перпендикуляры к общей прямой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двух плоскостей провести прямые, которые перпендикулярны их общей линии пересечения, то угол между этими прямыми совпадает с углом между плоскостями. Это становится прямым способом измерения.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особенно полезен, когда в задаче уже есть высоты, боковые рёбра, проекции или сечения многогранников. Тогда нужные перпендикуляры часто можно построить почти автоматически.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 происходит перевод: пространственный угол заменяется обычным плоским углом в вспомогательной конфигурации. Поэтому проще применить знакомую геометрию и тригонометрию.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8514" y="1576525"/>
            <a:ext cx="2647972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задания и нахождения угла между плоскостями
</a:t>
            </a:r>
            <a:endParaRPr lang="en-US" sz="2194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 того, как плоскости заданы и как они расположены относительно друг друга.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устанавливают взаимное расположение плоскостей, а затем применяют соответствующий способ — геометрический, тригонометрический или через нормали.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способов из школьной программы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 крыши и горизонталь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двускатную крышу: верхняя плоскость образует угол с горизонтальным основанием. На чертеже важно выделить линию пересечения и провести перпендикуляры к ней, чтобы определить «наклон» одной плоскости относительно другой. Такой сюжет помогает связать стереометрию с реальностью.
</a:t>
            </a:r>
            <a:endParaRPr lang="en-US" sz="943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Пандус: угол наклона как школьная стереометрия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плоскость пандуса и поверхность пола часто воспринимаются как простая задача на уклон. В учебной модели учитывают ребро пересечения плоскостей и строят вспомогательный прямоугольный треугольник для нахождения угла. Вычисление становится осмысленным, а не формальным.
</a:t>
            </a:r>
            <a:endParaRPr lang="en-US" sz="95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грань призмы и её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рассматривают боковую грань призмы и плоскость основания, угол между ними определяет «геометрию каркаса». На иллюстрации удобно показать ребро, высоту и перпендикуляры к линии пересечения. Так абстрактный угол между плоскостями превращается в понятную характеристику формы.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школьных моделей: крыша, пандус, грань многогранника
</a:t>
            </a:r>
            <a:endParaRPr lang="en-US" sz="2217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 трёх перпендикулярах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лежит в плоскости и перпендикулярна проекции наклонной прямой на эту плоскость, то она перпендикулярна и самой наклонной прямой. 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вычислении угла между плоскостями через вспомогательные построения теорема поддерживает цепочки «проекция → перпендикуляр → прямой угол», сокращая путь к нужным треугольникам и углам.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теорема помогает переходить от «плоской картинки» к объёмной ситуации: удобно сначала рассмотреть проекцию и лишь затем перенести перпендикулярность в исходное пространство.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угла между плоскостями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решении типовых школьных задач: от взаимного положения плоскостей к вспомогательному треугольнику и числовому ответу.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решения школьных задач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практика: качественная шкала применимости (условные значения для сопоставления методов), методические материалы по геометрии 11 класса.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заданиях на угол между плоскостями выигрывает тот метод, который быстрее приводит к «линейному» углу через вспомогательный треугольник или к формуле через нормали.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все четыре подхода применимы в школе; выбор зависит от вида условия: чертёж, наличие данных для построения, или уравнения плоскостей.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нормали плоскостей взаимно перпендикулярны, то угол между плоскостями равен 90°.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угла между плоскостями и вычисление угла между нормалями по скалярному произведению (курс геометрии, 11 класс).
</a:t>
            </a:r>
            <a:endParaRPr lang="en-US" sz="4083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90° появляется в формуле через скалярное произведение как случай, когда cos φ = 0; модуль скалярного произведения учитывает меньший угол.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378" y="1340425"/>
            <a:ext cx="3577243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одной и той же задачи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типовых методов из школьного курса стереометрии и аналитической геометрии (методические рекомендации по теме).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описывается через три характеристики: когда он удобен, в чём даёт преимущество и какое ограничение важно учитывать при выборе стратегии.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решение выбирают по форме условия: для чертежа — построения и треугольники, для уравнений — координатный аппарат; универсальный выбор чаще дают нормали.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 нахождении угла между плоскостями
</a:t>
            </a:r>
            <a:endParaRPr lang="en-US" sz="2531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брать угол между произвольными линиями, лежащими в плоскостях, вместо перпендикуляров к линии их пересечения. В результате получается не линейный угол двугранного угла, а совсем другая величина.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и третья ошибки связаны со знаковыми деталями: находят тупой угол, хотя нужно меньший, и путают угол между плоскостями с углом между прямой и плоскостью. На проверке помогает перепроверка построения.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величинами стереометрии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типовых задач по стереометрии 11 класса; качественная схема взаимосвязей (условные значения для визуализации).
</a:t>
            </a:r>
            <a:endParaRPr lang="en-US" sz="605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Рассматривая одну величину, вы часто автоматически «подключаете» другие: перпендикулярность, углы в проекциях, а также расстояния до плоскостей.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подчёркивает, что тема угла между плоскостями не изолирована: она является общей опорой для задач на ориентацию объектов в пространстве.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306" y="1225603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419" y="3638866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0050" y="3638866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темы в учебных и практических задачах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призмы и пирамиды угол между плоскостями помогает связывать наклон боковых граней с основанием, а также находить параметры через высоты и линии пересечения.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Призмы и пирамиды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Архитектурная интерпретация даёт интуитивный смысл: скаты крыши можно рассматривать как плоскости, а их наклон относительно горизонтали — как искомый угол.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 и конструктивные узлы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сопряжение плоскостей и анализ «стыков» используют углы как меры поворота: это помогает проверять правильность геометрии узлов по чертежу.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Сопряжения поверхностей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уклонов рельефа и поверхностей часто сводится к углам между плоскостями: по этому показателю оценивают направления и степень наклона относительно заданных базовых уровней.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Геодезия и уклоны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деталей и разверток важно понимать ориентацию граней: угол между плоскостями задаёт, как меняется форма при пересечении поверхностей и стыковке элементов.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графика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для повторения перед проверочной работой
</a:t>
            </a:r>
            <a:endParaRPr lang="en-US" sz="2379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плоскостями определяют только для пересекающихся плоскостей: в этой ситуации он соответствует линейному углу двугранного угла, задаваемому перпендикулярами к линии пересечения.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всегда берут меньший из двух смежных углов, поэтому ответ лежит в диапазоне от 0° до 90°, даже если при вычислении получается значение больше 90°.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координатных задач вычисление опирается на нормали: угол между плоскостями равен углу между их нормалями, который выражается через скалярное произведение.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помогают теорема о трёх перпендикулярах и построение вспомогательного прямоугольного треугольника: они превращают пространственную конфигурацию в измеряемую плоскую схему.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плоскостями объединяет наглядную стереометрию, двугранный угол и вычислительные методы: пространственные объекты описываются через линии пересечения, перпендикуляры, проекции и координаты.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плоскостями — опора стереометрии в 11 классе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2026-05-14T05:12:32Z</dcterms:created>
  <dcterms:modified xsi:type="dcterms:W3CDTF">2026-05-14T05:12:32Z</dcterms:modified>
</cp:coreProperties>
</file>