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5695" y="0"/>
            <a:ext cx="505811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9275" y="206227"/>
            <a:ext cx="4158600" cy="11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Владимир Маяковский: поэт, эпоха, новатор
</a:t>
            </a:r>
            <a:endParaRPr lang="en-US" sz="3134" dirty="0"/>
          </a:p>
        </p:txBody>
      </p:sp>
      <p:sp>
        <p:nvSpPr>
          <p:cNvPr id="6" name="Text 1"/>
          <p:cNvSpPr txBox="1"/>
          <p:nvPr/>
        </p:nvSpPr>
        <p:spPr>
          <a:xfrm>
            <a:off x="229275" y="1796850"/>
            <a:ext cx="4579500" cy="15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Поэт, который изменил звучание русских стихов.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9E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257078"/>
            <a:ext cx="4567800" cy="36934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45250" y="1256725"/>
            <a:ext cx="3924300" cy="33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Маяковский писал в эпоху революций, войн и рождения новой страны. Его стихи звучали смело и необычно, потому что сам век требовал новых слов, новых ритмов и нового взгляда на жизнь.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Маяковский и время больших перемен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85800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и юность поэта
</a:t>
            </a:r>
            <a:endParaRPr lang="en-US" sz="2600" dirty="0"/>
          </a:p>
        </p:txBody>
      </p:sp>
      <p:sp>
        <p:nvSpPr>
          <p:cNvPr id="11" name="Text 2"/>
          <p:cNvSpPr txBox="1"/>
          <p:nvPr/>
        </p:nvSpPr>
        <p:spPr>
          <a:xfrm>
            <a:off x="131075" y="1095875"/>
            <a:ext cx="18864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1893 — рождение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31075" y="2834725"/>
            <a:ext cx="18864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Владимир Маяковский родился 7 июля 1893 года в селе Багдати в Грузии.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2323676" y="1095875"/>
            <a:ext cx="19539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Переезд в Москву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2323676" y="2834725"/>
            <a:ext cx="19539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смерти отца семья перебралась в Москву, где будущий поэт учился в гимназии и привыкал к шумной городской жизни.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4516250" y="1095875"/>
            <a:ext cx="19539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 интересы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4516250" y="2834725"/>
            <a:ext cx="19539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поступил в Строгановское училище, увлекался живописью, чтением и политическими идеями.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6708851" y="1095875"/>
            <a:ext cx="19539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поиски пути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6708851" y="2834725"/>
            <a:ext cx="19539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юности Маяковский пробовал разные занятия и постепенно пришёл к литературе и публичным выступлениям.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040196"/>
            <a:ext cx="8795400" cy="199270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Внешность и образ поэта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3236450"/>
            <a:ext cx="4222500" cy="1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Заметная фигура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Маяковский был очень высоким, крупным человеком с громким голосом и энергичной речью. В любой компании он сразу привлекал внимание и звучал особенно уверенно.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692775" y="3236450"/>
            <a:ext cx="4222500" cy="1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как символ эпохи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Чёрная одежда, резкие жесты и сильная мимика делали его похожим на живой плакат. Современники запоминали не только стихи, но и самого автора.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революционная юность привела Маяковского к поэзии
</a:t>
            </a:r>
            <a:endParaRPr lang="en-US" sz="2453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показывает переход от подпольной борьбы к литературе и футуризму.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Футуризм и поэтическое новаторство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300" y="1363475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Маяковский отвергал спокойную и плавную интонацию старой поэзии. Он строил стих на резких паузах, коротких строках и сильном звучании каждого слова.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4300" y="253110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рифмы часто были неожиданными, а повторы усиливали эмоции. Текст у него звучал не как тихое чтение, а как громкая речь перед людьми.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74300" y="365775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стремился передать ритм современного города. Поэтому в его стихах много напряжения, движения и ощущения, что слово должно действовать сразу.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поэзии Маяковского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Тематический обзор творчества В. В. Маяковского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города проходит через многие стихи и помогает передать скорость, шум и резкость времени.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Маяковского особенно важны общественная тема и личные чувства: именно они задают главный тон его поэзии.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«Облако в штанах» как манифест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0025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написана в 1915 году и стала одним из самых смелых произведений русского авангарда. В ней сразу слышны любовь, боль и протест против старого мира.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180775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говорит так, будто спорит со всем миром. Его чувство не остаётся личным: оно вырастает в большой крик о жизни, свободе и праве на новое искусство.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12200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этой поэме особенно заметно мастерство Маяковского. Он соединяет исповедь, бунт и сильный ритм, чтобы читатель почувствовал напряжение каждой строки.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447610"/>
            <a:ext cx="3598200" cy="29340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8080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Любовная лирика и образ Лили Брик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4055625" y="18704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Отношения с Лилей Брик стали для Маяковского источником сильных переживаний и важных стихов. В его любовной лирике звучат ревность, нежность, одиночество и почти нестерпимая душевная напряжённость.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055625" y="33279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Стихотворения «Лиличка!», «Люблю» и «Письмо Татьяне Яковлевой» показывают, что личное чувство для поэта было таким же значимым, как и разговор о времени, городе и революции.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произведения по годам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произведения В. В. Маяковского по датам публикации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произведения создавались в разные годы, когда менялись и темы, и форма, и адресат его слов.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мере времени Маяковский переходил от лирической поэмы к агитации, сатире и итоговым размышлениям о поэте.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73346" y="1576525"/>
            <a:ext cx="3478309" cy="19233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произведения и их особенности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000" y="18819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произведения Маяковского показывают, как он менял темы, жанры и тональность, оставаясь узнаваемым новатором.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74000" y="29061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Маяковский одинаково уверенно работал и в лирике, и в сатире, и в крупных поэмах, постоянно обновляя художественную форму.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109175" y="4637850"/>
            <a:ext cx="78690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В. В. Маяковского, школьный литературный обзор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Сатира, юмор и борьба с мещанством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174300" y="1139550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Маяковский высмеивал равнодушие, пошлость и самодовольство, потому что считал их признаками духовной пустоты. Смех у него не развлекает, а заставляет замечать недостатки общества.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74300" y="2020347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сатирических текстах он часто прибегал к гротеску, преувеличению и резким сравнениям. Такие приёмы делали образы яркими, а критику — особенно запоминающейся и острой.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2916518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писал о бюрократии, бытовой мелочности и людях, которые боятся перемен. Его ирония была направлена не на отдельные смешные случаи, а на целый образ жизни.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74300" y="3838277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выразительно сатирическая линия звучит в поэзии 1920-х годов и в пьесах «Клоп» и «Баня». В них смешное соединяется с серьёзным разговором о будущем общества.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447610"/>
            <a:ext cx="3598200" cy="29340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8080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«Окна РОСТА» и работа для плаката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4055625" y="18704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1919–1921 годах Маяковский создавал тексты для «Окон РОСТА» — агитационных плакатов, которые рассказывали о событиях страны коротко и понятно. Это была поэзия, обращённая к улице.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055625" y="33279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 плакатом научила поэта писать сжато, точно и очень выразительно. Короткие рифмы, резкие формулировки и сильный ритм сделали его стиль более близким к живой городской речи.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устроено стихотворение Маяковского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поэт строил текст: от яркого начала к сильному финалу.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Традиционная и маяковская поэзия: сравнение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8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художественных особенностей традиционной лирики и поэзии В. В. Маяковского
</a:t>
            </a:r>
            <a:endParaRPr lang="en-US" sz="846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 не только форму стиха, но и его звучание: у Маяковского слово часто становится почти голосом оратора или человека на улице.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сознательно ломал привычные нормы, чтобы сделать стих более резким, современным и выразительным для своего времени.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419" y="1225603"/>
            <a:ext cx="234413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15156" y="1225603"/>
            <a:ext cx="234413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1419" y="3203566"/>
            <a:ext cx="234413" cy="267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815156" y="3203566"/>
            <a:ext cx="234413" cy="2679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Театр, пьесы и сотрудничество с Мейерхольдом
</a:t>
            </a:r>
            <a:endParaRPr lang="en-US" sz="2600" dirty="0"/>
          </a:p>
        </p:txBody>
      </p:sp>
      <p:sp>
        <p:nvSpPr>
          <p:cNvPr id="13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251675" y="1728861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Пьесы Маяковского строились на необычных ситуациях, резких столкновениях характеров и подчёркнуто условной сцене. Это помогало показать конфликт старого и нового мира очень наглядно.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781700" y="1177153"/>
            <a:ext cx="3512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Сценический гротеск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4649962" y="1728775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«Клопе» и «Бане» смешное никогда не существует само по себе. За шуткой у Маяковского всегда стоит серьёзный разговор о привычках, мечтах и общественных недостатках.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5215437" y="1177153"/>
            <a:ext cx="33219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Комизм с серьёзным смыслом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251725" y="3709511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его драматургии были важны выразительные движения, громкая речь и чёткий ритм сцен. Благодаря этому персонажи запоминались почти как живые плакаты.
</a:t>
            </a:r>
            <a:endParaRPr lang="en-US" sz="1100" dirty="0"/>
          </a:p>
        </p:txBody>
      </p:sp>
      <p:sp>
        <p:nvSpPr>
          <p:cNvPr id="19" name="Text 7"/>
          <p:cNvSpPr txBox="1"/>
          <p:nvPr/>
        </p:nvSpPr>
        <p:spPr>
          <a:xfrm>
            <a:off x="781700" y="3157875"/>
            <a:ext cx="3512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актёрские образы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4649962" y="3709500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Театральные работы показали, что Маяковский умеет обновлять не только стих, но и драму. Его пьесы расширили представление о том, каким может быть современный театр.
</a:t>
            </a:r>
            <a:endParaRPr lang="en-US" sz="1100" dirty="0"/>
          </a:p>
        </p:txBody>
      </p:sp>
      <p:sp>
        <p:nvSpPr>
          <p:cNvPr id="21" name="Text 9"/>
          <p:cNvSpPr txBox="1"/>
          <p:nvPr/>
        </p:nvSpPr>
        <p:spPr>
          <a:xfrm>
            <a:off x="5215437" y="3157875"/>
            <a:ext cx="34767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Новаторство в литературе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33360" y="1340425"/>
            <a:ext cx="3077280" cy="192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жизни, повлиявшие на творчество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4637850"/>
            <a:ext cx="78039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Биография В. В. Маяковского, литературоведческий обзор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174300" y="3498100"/>
            <a:ext cx="42621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Важные события биографии Маяковского помогают понять, почему его поэзия так часто меняла тон, тему и форму.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707625" y="3498100"/>
            <a:ext cx="4262100" cy="8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Жизненные повороты напрямую отражались в его творчестве: личный опыт, общественные события и работа с новым искусством меняли его стиль и темы.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Последние годы и трагический финал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64850" y="1426950"/>
            <a:ext cx="3882600" cy="9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1920-х
</a:t>
            </a:r>
            <a:pPr algn="l" indent="0" marL="0">
              <a:lnSpc>
                <a:spcPct val="130039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Маяковского накапливаются усталость, внутреннее напряжение и чувство одиночества. Творчество становится всё более тяжёлым и личным по тону.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220475" y="2612530"/>
            <a:ext cx="4576800" cy="9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апреля 1930 года
</a:t>
            </a:r>
            <a:pPr algn="l" indent="0" marL="0">
              <a:lnSpc>
                <a:spcPct val="130039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Москве поэт покончил с собой. Эта смерть стала одним из самых трагических событий в истории русской литературы XX века.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1712750" y="3831000"/>
            <a:ext cx="5209500" cy="9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смерти
</a:t>
            </a:r>
            <a:pPr algn="l" indent="0" marL="0">
              <a:lnSpc>
                <a:spcPct val="130039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Маяковском сохранилась в книгах, музеях и школьных уроках. Его судьба стала символом сильного таланта и сложного времени.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225" y="1148263"/>
            <a:ext cx="2835600" cy="23039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7075" y="1147368"/>
            <a:ext cx="2835600" cy="23094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900" y="1147368"/>
            <a:ext cx="2835600" cy="23094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54" y="3538102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9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на карте города
</a:t>
            </a:r>
            <a:pPr algn="l" indent="0" marL="0">
              <a:lnSpc>
                <a:spcPct val="115000"/>
              </a:lnSpc>
              <a:buNone/>
            </a:pPr>
            <a:r>
              <a:rPr lang="en-US" sz="12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Улицы, школы, библиотеки и станции метро носят имя Маяковского в разных городах. Это показывает, насколько прочно он вошёл в культурную память страны и стал частью повседневного пространства.
</a:t>
            </a:r>
            <a:endParaRPr lang="en-US" sz="1179" dirty="0"/>
          </a:p>
        </p:txBody>
      </p:sp>
      <p:sp>
        <p:nvSpPr>
          <p:cNvPr id="8" name="Text 1"/>
          <p:cNvSpPr txBox="1"/>
          <p:nvPr/>
        </p:nvSpPr>
        <p:spPr>
          <a:xfrm>
            <a:off x="3169364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9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в школьной программе
</a:t>
            </a:r>
            <a:pPr algn="l" indent="0" marL="0">
              <a:lnSpc>
                <a:spcPct val="115000"/>
              </a:lnSpc>
              <a:buNone/>
            </a:pPr>
            <a:r>
              <a:rPr lang="en-US" sz="12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Маяковского изучают в школе, потому что они помогают понять XX век и увидеть, как поэзия может звучать резко, смело и современно. Его строки часто цитируют в книгах и фильмах.
</a:t>
            </a:r>
            <a:endParaRPr lang="en-US" sz="1179" dirty="0"/>
          </a:p>
        </p:txBody>
      </p:sp>
      <p:sp>
        <p:nvSpPr>
          <p:cNvPr id="9" name="Text 2"/>
          <p:cNvSpPr txBox="1"/>
          <p:nvPr/>
        </p:nvSpPr>
        <p:spPr>
          <a:xfrm>
            <a:off x="6132641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1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Образ, который легко узнать
</a:t>
            </a:r>
            <a:pPr algn="l" indent="0" marL="0">
              <a:lnSpc>
                <a:spcPct val="115000"/>
              </a:lnSpc>
              <a:buNone/>
            </a:pPr>
            <a:r>
              <a:rPr lang="en-US" sz="12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Портреты, фотографии, рукописи и плакаты помогают представить Маяковского не только как поэта, но и как художника своей эпохи. Его высокий силуэт и сильная интонация стали почти символом времени перемен.
</a:t>
            </a:r>
            <a:endParaRPr lang="en-US" sz="1131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302325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Маяковском сегодня
</a:t>
            </a:r>
            <a:endParaRPr lang="en-US" sz="2600" dirty="0"/>
          </a:p>
        </p:txBody>
      </p:sp>
      <p:sp>
        <p:nvSpPr>
          <p:cNvPr id="11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1550" y="2433750"/>
            <a:ext cx="4095900" cy="161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Маяковский сделал поэзию смелой, громкой и современной. Он показал, что стих может говорить о любви, обществе и времени так, будто обращается прямо к читателю сегодняшнего дня.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11550" y="464275"/>
            <a:ext cx="8240100" cy="7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Маяковский остаётся важным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2026-05-22T22:07:57Z</dcterms:created>
  <dcterms:modified xsi:type="dcterms:W3CDTF">2026-05-22T22:07:57Z</dcterms:modified>
</cp:coreProperties>
</file>