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лексику, правила и живую речь на примере стадиона.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 стадион! Английский язык и тема спортивных событий
</a:t>
            </a:r>
            <a:endParaRPr lang="en-US" sz="250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1654" y="1014475"/>
            <a:ext cx="3709442" cy="311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Стадион помогает говорить о реальных ситуациях: купить билет, описать место, обсудить матч и впечатления. Это близкая подросткам тема для развития диалогов, монологов, чтения и словарного запаса.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стадион — удобная тема для английского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Stadium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128043" y="1824113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stadium, stands, pitch и field помогают назвать основные части арены и описать, где именно проходит игра. Они создают базу для точного и понятного рассказа о спортивном событии.
</a:t>
            </a:r>
            <a:endParaRPr lang="en-US" sz="909" dirty="0"/>
          </a:p>
        </p:txBody>
      </p:sp>
      <p:sp>
        <p:nvSpPr>
          <p:cNvPr id="12" name="Text 3"/>
          <p:cNvSpPr txBox="1"/>
          <p:nvPr/>
        </p:nvSpPr>
        <p:spPr>
          <a:xfrm>
            <a:off x="1090775" y="3143596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и билеты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ticket, entrance, exit и seating area нужны, чтобы описать путь зрителя и организацию посещения. Они часто встречаются в реальных объявлениях, указателях и инструкциях на стадионе.
</a:t>
            </a:r>
            <a:endParaRPr lang="en-US" sz="909" dirty="0"/>
          </a:p>
        </p:txBody>
      </p:sp>
      <p:sp>
        <p:nvSpPr>
          <p:cNvPr id="13" name="Text 4"/>
          <p:cNvSpPr txBox="1"/>
          <p:nvPr/>
        </p:nvSpPr>
        <p:spPr>
          <a:xfrm>
            <a:off x="4698195" y="1587749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матча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team, fan, supporter, referee и crowd позволяет говорить о тех, кто играет, судит и наблюдает матч. Эти слова особенно полезны в коротких ответах и простых диалогах.
</a:t>
            </a:r>
            <a:endParaRPr lang="en-US" sz="909" dirty="0"/>
          </a:p>
        </p:txBody>
      </p:sp>
      <p:sp>
        <p:nvSpPr>
          <p:cNvPr id="14" name="Text 5"/>
          <p:cNvSpPr txBox="1"/>
          <p:nvPr/>
        </p:nvSpPr>
        <p:spPr>
          <a:xfrm>
            <a:off x="5150472" y="2616280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loud crowd, sports event, exciting, noisy и huge помогают передать настроение матча. С их помощью можно не только назвать объект, но и выразить личное впечатление.
</a:t>
            </a:r>
            <a:endParaRPr lang="en-US" sz="909" dirty="0"/>
          </a:p>
        </p:txBody>
      </p:sp>
      <p:sp>
        <p:nvSpPr>
          <p:cNvPr id="15" name="Text 6"/>
          <p:cNvSpPr txBox="1"/>
          <p:nvPr/>
        </p:nvSpPr>
        <p:spPr>
          <a:xfrm>
            <a:off x="4386456" y="3590545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удобство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safety rules, comfortable, crowded, modern и safe пригодятся для оценки стадиона. Эта лексика делает высказывание более содержательным и помогает описывать арену как часть городской среды.
</a:t>
            </a:r>
            <a:endParaRPr lang="en-US" sz="90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931" y="994400"/>
            <a:ext cx="3153937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современный стадион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42586" y="1457075"/>
            <a:ext cx="4001649" cy="570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стадион обычно включает трибуны, поле, входные зоны и места для зрителей. Пространство продумано так, чтобы матч было удобно смотреть с разных секторов.
</a:t>
            </a:r>
            <a:endParaRPr lang="en-US" sz="843" dirty="0"/>
          </a:p>
        </p:txBody>
      </p:sp>
      <p:sp>
        <p:nvSpPr>
          <p:cNvPr id="15" name="Text 3"/>
          <p:cNvSpPr txBox="1"/>
          <p:nvPr/>
        </p:nvSpPr>
        <p:spPr>
          <a:xfrm>
            <a:off x="693270" y="2068200"/>
            <a:ext cx="4001649" cy="570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Техническое оснащение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табло, мощное освещение и экраны делают игру более зрелищной и понятной. Такие элементы помогают следить за счётом, временем и ключевыми моментами матча.
</a:t>
            </a:r>
            <a:endParaRPr lang="en-US" sz="843" dirty="0"/>
          </a:p>
        </p:txBody>
      </p:sp>
      <p:sp>
        <p:nvSpPr>
          <p:cNvPr id="16" name="Text 4"/>
          <p:cNvSpPr txBox="1"/>
          <p:nvPr/>
        </p:nvSpPr>
        <p:spPr>
          <a:xfrm>
            <a:off x="675314" y="2687025"/>
            <a:ext cx="3982465" cy="570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зрителей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болельщиков предусмотрены сиденья, зоны питания, туалеты и проходы между секторами. На хорошей арене зритель чувствует себя не только в безопасности, но и достаточно удобно.
</a:t>
            </a:r>
            <a:endParaRPr lang="en-US" sz="843" dirty="0"/>
          </a:p>
        </p:txBody>
      </p:sp>
      <p:sp>
        <p:nvSpPr>
          <p:cNvPr id="17" name="Text 5"/>
          <p:cNvSpPr txBox="1"/>
          <p:nvPr/>
        </p:nvSpPr>
        <p:spPr>
          <a:xfrm>
            <a:off x="831889" y="3302500"/>
            <a:ext cx="3982465" cy="570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потоков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отдельно размещают домашних и гостевых фанатов, а также пресс-центр и VIP-зоны. Это помогает организовать пространство и снизить хаос при большом количестве людей.
</a:t>
            </a:r>
            <a:endParaRPr lang="en-US" sz="843" dirty="0"/>
          </a:p>
        </p:txBody>
      </p:sp>
      <p:sp>
        <p:nvSpPr>
          <p:cNvPr id="18" name="Text 6"/>
          <p:cNvSpPr txBox="1"/>
          <p:nvPr/>
        </p:nvSpPr>
        <p:spPr>
          <a:xfrm>
            <a:off x="704533" y="3917962"/>
            <a:ext cx="3982465" cy="570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и сервис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современных аренах учитывают потребности людей с ограниченной мобильностью. Пандусы, специальные места и понятная навигация делают стадион более открытым и функциональным.
</a:t>
            </a:r>
            <a:endParaRPr lang="en-US" sz="8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лексика: английские слова и их значения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тема объединяет слова о месте, людях, действиях и результате матча.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активирует несколько групп слов сразу: место, участники и действия. Это облегчает запоминание и помогает строить разнообразные высказывания.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«Sport and Stadium»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привлекает школьников на стадион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отражает не только интерес к игре, но и значимость общения, эмоций и общей среды события.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мотив посещения связан с впечатлениями и совместным опытом, а не только со спортивным результатом.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опрос учащихся 10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на английском для разговора о походе на матч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441289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match starts at seven. — Матч начинается в семь. Такая конструкция помогает уточнить расписание и использовать английский в повседневной ситуации без сложных грамматических форм.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434671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 вечер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going to the stadium. — Я иду на стадион. Эта фраза подходит, когда нужно сообщить о своих планах и кратко обозначить цель поездки.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4418298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играет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Our team is playing today. — Сегодня играет наша команда. Фраза удобна для выражения интереса к игре и поддерживает разговор о личных предпочтениях.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6185142" y="1482850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на трибунах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fans are cheering loudly. — Болельщики громко поддерживают команду. Здесь можно описать эмоции, шум и живую реакцию зрителей на происходящее на поле.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8082981" y="1482850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 и вход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bought a ticket online. — Я купил билет онлайн. Это полезная модель для разговора о подготовке к матчу и современном способе покупки.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зрителя на стадион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и ключевая лексика для описания посещения матча.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и комфорт зрителей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996950" y="1441525"/>
            <a:ext cx="39948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входа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Турникеты, рамки и проверка сумок помогают регулировать поток людей и поддерживать порядок. Такие меры делают посещение стадиона более организованным и предсказуемым для всех зрителей.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96950" y="2047873"/>
            <a:ext cx="39948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Указатели, номера входов и схемы проходов экономят время и снижают путаницу. Когда зритель быстро находит свой сектор, впечатление от матча становится заметно лучше.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996950" y="2654221"/>
            <a:ext cx="39948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на трибунах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сиденья, навесы от дождя, туалеты и питьевая вода напрямую влияют на комфорт. Даже во время долгого матча качество этих деталей имеет большое значение.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996950" y="3260569"/>
            <a:ext cx="39948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места и продуманные проходы нужны людям с ограниченной мобильностью. Это показывает, что современный стадион должен быть удобным для разных категорий зрителей.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996950" y="3866925"/>
            <a:ext cx="39948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 безопасности — часть уважительного отношения к другим людям. На стадионе важны спокойствие, дисциплина и готовность следовать инструкциям персонала.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Болельщики и культура поддержки команды
</a:t>
            </a:r>
            <a:endParaRPr lang="en-US" sz="2285" dirty="0"/>
          </a:p>
        </p:txBody>
      </p:sp>
      <p:sp>
        <p:nvSpPr>
          <p:cNvPr id="11" name="Text 2"/>
          <p:cNvSpPr txBox="1"/>
          <p:nvPr/>
        </p:nvSpPr>
        <p:spPr>
          <a:xfrm>
            <a:off x="1128043" y="1824113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Chants, banners, flags and team colours создают узнаваемую атмосферу матча. Болельщики делают событие эмоциональным и помогают почувствовать, что игра важна не только для команды, но и для города.
</a:t>
            </a:r>
            <a:endParaRPr lang="en-US" sz="909" dirty="0"/>
          </a:p>
        </p:txBody>
      </p:sp>
      <p:sp>
        <p:nvSpPr>
          <p:cNvPr id="12" name="Text 3"/>
          <p:cNvSpPr txBox="1"/>
          <p:nvPr/>
        </p:nvSpPr>
        <p:spPr>
          <a:xfrm>
            <a:off x="1090775" y="3143596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кричалки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Кричалки обычно короткие, ритмичные и легко повторяются. Именно поэтому они быстро объединяют людей и позволяют выразить поддержку без длинных реплик и сложных фраз.
</a:t>
            </a:r>
            <a:endParaRPr lang="en-US" sz="909" dirty="0"/>
          </a:p>
        </p:txBody>
      </p:sp>
      <p:sp>
        <p:nvSpPr>
          <p:cNvPr id="13" name="Text 4"/>
          <p:cNvSpPr txBox="1"/>
          <p:nvPr/>
        </p:nvSpPr>
        <p:spPr>
          <a:xfrm>
            <a:off x="4698195" y="1587749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фанатов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часто используют supporters, fans, crowd, home fans и away fans. Эти слова помогают различать группы зрителей и точнее описывать поведение на трибунах.
</a:t>
            </a:r>
            <a:endParaRPr lang="en-US" sz="909" dirty="0"/>
          </a:p>
        </p:txBody>
      </p:sp>
      <p:sp>
        <p:nvSpPr>
          <p:cNvPr id="14" name="Text 5"/>
          <p:cNvSpPr txBox="1"/>
          <p:nvPr/>
        </p:nvSpPr>
        <p:spPr>
          <a:xfrm>
            <a:off x="5150472" y="2616280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поддержка может быть яркой, но при этом polite, calm и respectful. Такой баланс важен, потому что сильные эмоции не должны превращаться в агрессию или неуважение.
</a:t>
            </a:r>
            <a:endParaRPr lang="en-US" sz="909" dirty="0"/>
          </a:p>
        </p:txBody>
      </p:sp>
      <p:sp>
        <p:nvSpPr>
          <p:cNvPr id="15" name="Text 6"/>
          <p:cNvSpPr txBox="1"/>
          <p:nvPr/>
        </p:nvSpPr>
        <p:spPr>
          <a:xfrm>
            <a:off x="4386456" y="3590545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Ответственная вовлечённость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Enthusiasm can be positive and responsible, когда болельщики поддерживают команду, но соблюдают правила. Это хороший пример того, как эмоции сочетаются с культурой поведения.
</a:t>
            </a:r>
            <a:endParaRPr lang="en-US" sz="90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посещаемость матчей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посещаемость также влияет удобство транспорта и качество сервиса: чем проще добраться и комфортнее арена, тем охотнее зрители возвращаются на матчи.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спортивная интрига и известность соперника; ценовые и организационные барьеры заметно снижают интерес, но реконструкция частично компенсирует этот эффект.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на основе типичных факторов посещаемости спортивных мероприятий, 2025
</a:t>
            </a:r>
            <a:endParaRPr lang="en-US" sz="6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550" y="1648250"/>
            <a:ext cx="105420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240" y="1728830"/>
            <a:ext cx="1116300" cy="8930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728830"/>
            <a:ext cx="1116300" cy="893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посещения стадиона
</a:t>
            </a:r>
            <a:endParaRPr lang="en-US" sz="2941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впечатления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матч дает сильнее переживания, чем просмотр по телевизору: видны реакция трибун, темп игры и момент, когда весь стадион одновременно поддерживает команду.
</a:t>
            </a:r>
            <a:endParaRPr lang="en-US" sz="862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 друзьями
</a:t>
            </a:r>
            <a:pPr algn="ctr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подростков поход на стадион часто становится формой общения. Совместный маршрут, обсуждение игры и общие впечатления делают досуг более насыщенным и запоминающимся.
</a:t>
            </a:r>
            <a:endParaRPr lang="en-US" sz="86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образ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Стадион связан не только со зрелищем, но и с интересом к спорту. Он помогает укреплять привычку к движению, дисциплине и уважению к командной игре.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поведение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арене важно соблюдать правила, уважать других зрителей и контролировать эмоции. Такая среда учит культурной поддержке команды без конфликтов и нарушений порядка.
</a:t>
            </a:r>
            <a:endParaRPr lang="en-US" sz="8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1945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после реконструкции стадиона
</a:t>
            </a:r>
            <a:endParaRPr lang="en-US" sz="2813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обновление арены влияет на удобство, безопасность и функциональность.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Реконструкция повышает комфорт и доступность, а также делает стадион более универсальным пространством для зрителей и разных мероприятий.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таблица по типичным параметрам реконструкции стадионов
</a:t>
            </a:r>
            <a:endParaRPr lang="en-US" sz="6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6023" y="1619250"/>
            <a:ext cx="1419205" cy="124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под открытым небом
</a:t>
            </a:r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стадион меняет привычный ритм: на поле устанавливают сцену, световые конструкции и оборудование для звука. Вместо спортивной команды перед зрителями выступают музыканты, а арена превращается в крупную концертную площадку.
</a:t>
            </a:r>
            <a:endParaRPr lang="en-US" sz="892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праздник на большой арене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стадионе можно провести фестиваль, церемонию открытия или школьный праздник. Пространство трибун и поля позволяет собрать большую аудиторию, а сама арена становится заметным общественным venue для города.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которое объединяет людей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стадионе проходят разные события, он становится частью повседневной городской жизни. Здесь важны не только performance и audience, но и атмосфера celebration, понятная людям разных возрастов и интересов.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стадион работает вне футбольного матча
</a:t>
            </a:r>
            <a:endParaRPr lang="en-US" sz="26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не всегда ходят на стадион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интересный матч может потерять зрителей, если дорога неудобна, а сервис на арене не соответствует ожиданиям семьи или подростков.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препятствия связаны с расходами и логистикой; вопросы комфорта и организации усиливают эффект и снижают готовность посетить матч.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причин посещаемости, 2025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594961"/>
            <a:ext cx="491100" cy="43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133" y="2144022"/>
            <a:ext cx="361834" cy="4824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00" y="2738997"/>
            <a:ext cx="491100" cy="43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3500" y="3323786"/>
            <a:ext cx="491100" cy="392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7980" y="3841960"/>
            <a:ext cx="422139" cy="48244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современного стадиона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356274" y="163987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вход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ticket ускоряет проход на арену и уменьшает очереди. Болельщик может показать билет на экране телефона, не тратя время на бумажные документы.
</a:t>
            </a:r>
            <a:endParaRPr lang="en-US" sz="620" dirty="0"/>
          </a:p>
        </p:txBody>
      </p:sp>
      <p:sp>
        <p:nvSpPr>
          <p:cNvPr id="12" name="Text 3"/>
          <p:cNvSpPr txBox="1"/>
          <p:nvPr/>
        </p:nvSpPr>
        <p:spPr>
          <a:xfrm>
            <a:off x="1356274" y="221189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помогает найти вход, проверить время начала матча и заказать еду. Оно делает посещение стадиона понятнее и удобнее для зрителей любого возраста.
</a:t>
            </a:r>
            <a:endParaRPr lang="en-US" sz="620" dirty="0"/>
          </a:p>
        </p:txBody>
      </p:sp>
      <p:sp>
        <p:nvSpPr>
          <p:cNvPr id="13" name="Text 4"/>
          <p:cNvSpPr txBox="1"/>
          <p:nvPr/>
        </p:nvSpPr>
        <p:spPr>
          <a:xfrm>
            <a:off x="1356274" y="2783916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экраны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на стадионе показывает счет, повторы и важные объявления. Он помогает зрителям следить за игрой, даже если момент был слишком быстрым для глаза.
</a:t>
            </a:r>
            <a:endParaRPr lang="en-US" sz="620" dirty="0"/>
          </a:p>
        </p:txBody>
      </p:sp>
      <p:sp>
        <p:nvSpPr>
          <p:cNvPr id="14" name="Text 5"/>
          <p:cNvSpPr txBox="1"/>
          <p:nvPr/>
        </p:nvSpPr>
        <p:spPr>
          <a:xfrm>
            <a:off x="1356274" y="3346875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доступ к данным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Wi‑Fi и data system поддерживают связь, онлайн-сервисы и обмен информацией. Благодаря этому зрители быстрее ориентируются и получают актуальные сообщения о матче.
</a:t>
            </a:r>
            <a:endParaRPr lang="en-US" sz="620" dirty="0"/>
          </a:p>
        </p:txBody>
      </p:sp>
      <p:sp>
        <p:nvSpPr>
          <p:cNvPr id="15" name="Text 6"/>
          <p:cNvSpPr txBox="1"/>
          <p:nvPr/>
        </p:nvSpPr>
        <p:spPr>
          <a:xfrm>
            <a:off x="1356274" y="3909830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Energy-saving lights и современные системы управления уменьшают расход ресурсов. Такие технологии делают стадион более безопасным, экономичным и удобным для вечерних мероприятий.
</a:t>
            </a:r>
            <a:endParaRPr lang="en-US" sz="6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диалог на стадионе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типичных речевых ситуаций на английском языке во время посещения матча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931" y="994400"/>
            <a:ext cx="3153937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Стадион и городская среда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42586" y="1457075"/>
            <a:ext cx="4001649" cy="570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матчей вокруг арены меняются маршруты автобусов, движение машин и поток пешеходов. Город вынужден заранее планировать traffic и делать перемещение зрителей более безопасным.
</a:t>
            </a:r>
            <a:endParaRPr lang="en-US" sz="843" dirty="0"/>
          </a:p>
        </p:txBody>
      </p:sp>
      <p:sp>
        <p:nvSpPr>
          <p:cNvPr id="15" name="Text 3"/>
          <p:cNvSpPr txBox="1"/>
          <p:nvPr/>
        </p:nvSpPr>
        <p:spPr>
          <a:xfrm>
            <a:off x="693270" y="2068200"/>
            <a:ext cx="4001649" cy="570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пространства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стадионов часто появляются кафе, парковки, магазины и зоны отдыха. Так спортивный объект влияет на neighbourhood и формирует более живую городскую среду.
</a:t>
            </a:r>
            <a:endParaRPr lang="en-US" sz="843" dirty="0"/>
          </a:p>
        </p:txBody>
      </p:sp>
      <p:sp>
        <p:nvSpPr>
          <p:cNvPr id="16" name="Text 4"/>
          <p:cNvSpPr txBox="1"/>
          <p:nvPr/>
        </p:nvSpPr>
        <p:spPr>
          <a:xfrm>
            <a:off x="675314" y="2687025"/>
            <a:ext cx="3982465" cy="570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Благоустройство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Освещение, пешеходные дорожки, указатели и озеленение делают район удобнее не только в день матча. Такие изменения повышают качество public space и повседневную мобильность.
</a:t>
            </a:r>
            <a:endParaRPr lang="en-US" sz="843" dirty="0"/>
          </a:p>
        </p:txBody>
      </p:sp>
      <p:sp>
        <p:nvSpPr>
          <p:cNvPr id="17" name="Text 5"/>
          <p:cNvSpPr txBox="1"/>
          <p:nvPr/>
        </p:nvSpPr>
        <p:spPr>
          <a:xfrm>
            <a:off x="831889" y="3302500"/>
            <a:ext cx="3982465" cy="570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городской идентичности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арена становится узнаваемой точкой города и местом встреч жителей. Она связывает infrastructure, local pride и общественную жизнь в одном пространстве.
</a:t>
            </a:r>
            <a:endParaRPr lang="en-US" sz="843" dirty="0"/>
          </a:p>
        </p:txBody>
      </p:sp>
      <p:sp>
        <p:nvSpPr>
          <p:cNvPr id="18" name="Text 6"/>
          <p:cNvSpPr txBox="1"/>
          <p:nvPr/>
        </p:nvSpPr>
        <p:spPr>
          <a:xfrm>
            <a:off x="704533" y="3917962"/>
            <a:ext cx="3982465" cy="570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Стадион редко существует отдельно от города: его строят с учетом транспорта, безопасности и интересов района. Поэтому sports venues are part of city planning and local identity.
</a:t>
            </a:r>
            <a:endParaRPr lang="en-US" sz="8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оценить хороший стадион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помогают сравнить арену не только по размеру, но и по удобству для зрителей.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стадион определяется сочетанием доступа, безопасности и сервиса; одного яркого преимущества недостаточно для высокого общего уровня.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критериев качества стадиона, 2025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стадиона объединяет лексику, диалог, описание места и сравнение фактов. Она помогает говорить по-английски о реальной жизни, городской культуре и собственном опыте уверенно и содержательно.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Стадион: язык, спорт, город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2026-05-31T16:18:19Z</dcterms:created>
  <dcterms:modified xsi:type="dcterms:W3CDTF">2026-05-31T16:18:19Z</dcterms:modified>
</cp:coreProperties>
</file>