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метро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поездка в метро начинается с внимательности и спокойствия.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метро нужны особые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— это тесное и очень быстрое пространство, где рядом движутся люди, поезда и эскалаторы. Здесь даже небольшая спешка может стать причиной падения, ушиба или потери вещей, поэтому важно сохранять спокойствие и слушать взрослых.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не спешить и не мешать движению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Идите спокойно, не бегите и не останавливайтесь резко. В метро поток людей движется быстро, и лишняя суета легко приводит к столкновениям, особенно в проходах, у дверей и на узких переходах.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очередь и внимательно смотрите по сторонам. Внимание к окружающим помогает избежать толчков, не потерять вещи и спокойно добраться до нужной станции без лишних задержек.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стойте там, где вы мешаете другим: у дверей, на лестнице, в середине прохода или у входа на эскалатор. Когда каждый занимает свое место, движение остается свободным и безопасным.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Платформа: безопасная дистанция от края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платформе всегда держитесь дальше от края и не заходите за ограничительную линию. Поезд может прийти быстро, а рядом с краем легко оступиться, особенно если кто-то случайно толкнет.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прибытием поезда лучше стоять спокойно и не садиться на пол. Так вы лучше видите происходящее вокруг, не мешаете другим пассажирам и не рискуете оказаться слишком близко к движущемуся составу.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войти в вагон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посадке в поезд метро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1890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9453" y="3506840"/>
            <a:ext cx="282938" cy="452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 вагоне метро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не держите двери руками и не прислоняйтесь к ним. Если стоять слишком близко, можно потерять равновесие, а дверь при остановке или закрытии станет опасным местом.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мешать дверям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тесном вагоне рюкзак лучше снять со спины и держать перед собой или в руке. Так вы не заденете соседей, не испачкаете одежду и не будете занимать лишнее место.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под контролем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нужно стоять спокойно и держаться за поручень. Поезд может резко затормозить или тронуться, поэтому устойчивая поза помогает избежать падения и ушиба.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устойчиво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разговоры, крики и беготня мешают другим пассажирам. В вагоне лучше говорить спокойно, не шуметь и не отвлекать людей, которым нужно доехать без лишнего раздражения.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порядок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013738"/>
            <a:ext cx="4534800" cy="280757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памятка по правилам поведения в метро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 что нельзя в метро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помогает быстро вспомнить правила в разных зонах метро.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правил связано с безопасностью движения и уважением к другим пассажирам.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Стоять справа, чтобы всем было удобно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эскалаторе нужно стоять справа и оставлять левую сторону свободной для прохода. Так люди, которым нужно идти быстрее, не мешают тем, кто просто едет вверх или вниз. Порядок на ступенях делает движение спокойным и понятным.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на поручне, взгляд вперед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поездки важно держаться за поручень и не отвлекаться на резкие движения. Если ребенок стоит уверенно, он меньше рискует потерять равновесие. В этот момент особенно важно смотреть вперед и не наклоняться вниз.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Никаких свободно свисающих вещей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эскалаторе шнурки должны быть завязаны, а длинный шарф или ремень — убраны так, чтобы не свисать. Если рядом лежат чужие вещи, наступать на них нельзя. Аккуратность защищает и самого пассажира, и людей рядом.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Эскалатор: три важных правила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схема для урока по правилам поведения в метро
</a:t>
            </a:r>
            <a:endParaRPr lang="en-US" sz="991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пассажиры ошибаются в этих ситуациях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в каких местах чаще всего нарушают спокойный порядок поездки и создают неудобства другим людям.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проблемы возникают там, где люди торопятся и не смотрят по сторонам, особенно у дверей и на переходах.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Рюкзак, сумка и другие вещи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Следите, чтобы личные вещи всегда были при вас и не лежали без присмотра. Если сумка, пакет или зонт мешают другим, их нужно сразу поправить, не дожидаясь замечания.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рюкзак не должен задевать людей и мешать проходу. В тесном вагоне его лучше снять со спины и держать перед собой, чтобы контролировать движение и освободить место вокруг себя.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Мокрый зонт, спортивный инвентарь и длинные предметы нужно держать особенно аккуратно. Ими легко испачкать одежду, задеть пассажира или ударить кого-то в плотной толпе, поэтому вещи должны быть собраны и надежно удерживаться.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другим пассажирам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заходит с коляской, сумками или после травмы, дайте пройти первым и не создавайте тесноту. Небольшой жест помощи часто помогает больше, чем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Уступайте место пожилым людям, пассажирам с маленькими детьми и тем, кому трудно долго стоять. Внимание к таким людям делает поездку спокойнее и показывает вашу воспитанность.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Разговаривайте тихо, не смейтесь слишком громко и не включайте музыку без наушников. В вагоне слышно всё, поэтому лишний шум быстро мешает другим пассажирам.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 метро — это не только правила, но и привычка замечать окружающих. Спокойное поведение, аккуратные движения и готовность помочь делают поездку удобной для всех.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едешь с классом или с семьей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Двигайтесь вместе и не растягивайтесь по станции. Так сопровождающему легче следить за группой, а младшие быстрее замечают, куда идти и где остановиться.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дверей, у эскалатора и в проходах не задерживайтесь. Если кто-то остановился, остальные могут не успеть пройти, поэтому лучше сразу освобождать путь и держаться рядом.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потерялся в метро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случае, если ребёнок или школьник потерялся на станции.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20900"/>
            <a:ext cx="317700" cy="28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8885" y="2192950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35020"/>
            <a:ext cx="317700" cy="25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действия, которые запрещены всегда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 ограждения
</a:t>
            </a:r>
            <a:pPr algn="r" indent="0" marL="0">
              <a:lnSpc>
                <a:spcPct val="9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заходить на пути, перелезать через ограждения или подходить слишком близко к краю платформы. Поезд не может остановиться мгновенно, поэтому ошибка здесь особенно опасна.
</a:t>
            </a:r>
            <a:endParaRPr lang="en-US" sz="1011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 вагона
</a:t>
            </a:r>
            <a:pPr algn="r" indent="0" marL="0">
              <a:lnSpc>
                <a:spcPct val="9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пытайтесь успеть в закрывающиеся двери и не держите их руками. Двери закрываются быстро, а попытка проскочить может привести к ушибу или падению на платформу.
</a:t>
            </a:r>
            <a:endParaRPr lang="en-US" sz="109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по лестницам
</a:t>
            </a:r>
            <a:pPr algn="l" indent="0" marL="0">
              <a:lnSpc>
                <a:spcPct val="9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бежать по лестницам и в узких проходах. На ступенях легко оступиться, столкнуться с другим человеком или упасть, особенно если вокруг много пассажиров и сумок.
</a:t>
            </a:r>
            <a:endParaRPr lang="en-US" sz="1097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рядом с платформой
</a:t>
            </a:r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играть, толкаться или отвлекаться у края платформы и возле оборудования. Такие действия мешают другим людям и повышают риск травмы в местах, где нужна полная внимательность.
</a:t>
            </a:r>
            <a:endParaRPr lang="en-US" sz="9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урока «Правила поведения в метро», 2025.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метро нужно быть особенно внимательным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самых людных местах важно заранее выбрать безопасное поведение и не отвлекаться на телефон или разговор.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осторожность нужна на эскалаторе и платформе; вход и выход требуют спокойного движения, а в вагоне — устойчивости.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459427"/>
            <a:ext cx="4813500" cy="25907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зонам метро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правил из учебного материала о поведении в метро.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запомнить главное правило для каждой зоны и понять, какой риск оно снижает.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зонах действует один принцип: сначала безопасность, затем удобство. Простое правило в нужном месте предотвращает большинство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аккуратность в метро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вещи так, чтобы они не пачкали одежду и сиденья. Зонт, бутылку с напитком и упаковки лучше сразу убрать в сумку или рюкзак.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не оставили ли вы бумагу, перчатки или другие мелкие вещи. Если каждый убирает за собой, на станции и в вагоне остаётся порядок.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мусорьте, не ставьте ноги на сиденья и следите, чтобы еда или напитки не пролились. Аккуратность помогает сохранить вагон чистым для всех.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— место общей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метро зависит не только от сотрудников, но и от каждого пассажира. Когда люди пропускают друг друга и не толкаются, движение становится спокойным и понятным.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Вежливость, тишина и готовность помочь особенно важны в людном месте. Один аккуратный поступок может предотвратить задержку, неудобство или даже опасную ситуацию для других.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алгоритм безопасной поездки в метро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 входа на станцию до выхода из вагона.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870" y="1177500"/>
            <a:ext cx="3707561" cy="293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требует внимания и вежливости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метро помогают каждому пассажиру чувствовать себя спокойно и безопасно. Если не спешить, соблюдать очередь, держаться за поручень и помнить о других, поездка будет удобной и без лишних рисков.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2026-05-20T20:38:14Z</dcterms:created>
  <dcterms:modified xsi:type="dcterms:W3CDTF">2026-05-20T20:38:14Z</dcterms:modified>
</cp:coreProperties>
</file>