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Черепные (позвоночные) и внешнее строение рыб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важная группа позвоночных с характерным строением и адаптациями к воде.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рыб в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около 500 миллионов лет назад в Кембрийский период. Они освоили пресные и морские воды, разнообразные климатические зоны. Рыбы поддерживают экосистемы, служат пищей и участвуют в круговороте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рыб: хрящевые и костные
</a:t>
            </a:r>
            <a:endParaRPr lang="en-US" sz="294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рыбы, например окунь и щука, имеют твёрдый костный скелет. Они обладают разнообразными формами тела и приспособлениями к различным средам.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самая многочисленная группа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и костные рыбы различаются строением чешуи, плавников и органов дыхания, что влияет на их поведение и экологические ниши.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строении и жизни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рыбы, такие как акулы и скаты, обладают гибким скелетом, что помогает им быстро двигаться и адаптироваться к разным водным условиям.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— древние и гибкие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форму тела рыб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рыб, ведущих активный образ жизни, имеют торпедообразное тело, уменьшающее сопротивление воды и позволяющее быстро плавать.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для активных пловцов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Угри обладают длинным, тонким телом змееобразной формы, позволяющим легко проникать в узкие щели и двигаться среди водных растений.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Змеевидная форма угря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обитающие на дне, такие как камбала, имеют плоское, расширенное тело, что помогает им маскироваться и закрепляться на субстрате.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тело донных рыб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головы рыб: органы чувств и дыхания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расположены по бокам головы, обеспечивая широкое поле зрения для обнаружения опасностей и пищи.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Ноздри отвечают за обоняние, позволяя рыбе улавливать запахи в воде и ориентироваться в пространстве.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крышки защищают жабры, которые служат органами дыхания, а форма рта зависит от типа питания и охоты.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 туловище рыбы: строение и функции
</a:t>
            </a:r>
            <a:endParaRPr lang="en-US" sz="2777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регулирует плавучесть, позволяя рыбе удерживаться на нужной глубине без лишних усилий.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и баланс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движения, покрытые чешуёй для защиты и обеспечения гибкости тела во время плавания.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и чешуя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туловище находится сердце, которое обеспечивает циркуляцию крови. Это центральный орган, поддерживающий обмен веществ и дыхание тканей.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кровеносная система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рыб: от миниатюрных до гигантских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рыб варьируются от 1 см у карликового гоби до 18 м у китовой акулы. Это отражает разнообразие сред и методов добычи пищи.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связано с экологическими адаптациями и доступностью ресурсов в среде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плавников и их роль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 брюшные плавники помогают удерживать равновесие и выполнять повороты, обеспечивая точное управление движением в воде.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плавники — баланс и манёвры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обеспечивает основную силу для движения вперёд, позволяя рыбе быстро менять скорость и направление.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— источник движения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сверху, спинной плавник предотвращает переворачивание и помогает сохранять прямое направление при плавании.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плавник — стабилизатор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чешуи у рыб: сравнительный анализ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чешуи различаются по структуре и функциям, отражая принадлежность к разным группам и уровню защиты.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чешуи служит индикатором эволюционных особенностей и адаптаций рыб.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учебник для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рыб: защита и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Слизь, покрывающая кожу рыб, предотвращает инфекции и снижает трение, делая плавание более эффективным.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кожи отвечают за окраску, которая помогает маскироваться от хищников и привлекать партнёров.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структура кожи влияют на взаимодействие с окружающей средой и снижению стрессовых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вокруг тела рыбы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обтекание тела обеспечивает эффективное плавание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Жабры: строение и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лепестки покрыты тонкой мембраной, пропускающей воду и обеспечивающей максимальный контакт с кровеносными сосудами. Это позволяет кислороду быстро проникать в кровь, а углекислому газу — эффективно выводиться.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жаберных лепестков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закрыты жесткими жаберными крышками, защищающими их от повреждений и загрязнений. Их ярко-красный оттенок обусловлен большим количеством капилляров и крови, что отражает интенсивный газообмен.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красный цвет жабр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Рот: разнообразие форм и функции питания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рот предназначен для сбора пищи с поверхности воды, характерен для рыб, питающихся насекомыми и растительностью на воде.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рот универсален, позволяя охотиться на различные объекты, его имеют хищные и всеядные рыбы.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рот помогает рыбам собирать корм с дна, что свойственно донным видам, питающимся водорослями и мелкими организмами.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05045"/>
            <a:ext cx="4843800" cy="1474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признаков пресноводных и морских рыб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«Водные организмы»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во внешнем строении связаны с адаптацией к особенностям среды обитания.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разный уровень солёности, светового режима и типов хищников в 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окраски рыб в природе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имеет пёструю окраску, похожую на песок и дно моря, что помогает ей оставаться незаметной для хищников и добычи на морском дне.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камбалы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размножения окраска самцов становится ярче и интенсивнее, что служит для привлечения самок и обозначения своего доминирования.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Брачная окраска у самцов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контрастные цвета рыбы-ежа сигнализируют хищникам о наличии защитных колючек, уменьшая таким образом риск нападения.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Предупредительная окраска рыбы-ежа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тела рыб с образом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исследование водных организмов,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тесно связана с обитанием: быстрые воды диктуют обтекаемость, стоячие — более массивные формы.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адаптировались именно к типу среды обитания через морфологию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адаптации внешнего строения рыб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угря змеевидное тело облегчает движение в узких укрытиях и среди растений.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Рыба-еж оснащена колючими шипами для защиты от хищников, усложняя нападение.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обладает уплощённым туловищем, позволяющим держаться близко ко дну и маскироваться.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Летающая рыба имеет длинные грудные плавники, которые работают как крылья, обеспечивая полёт над водой.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внешнего строения рыб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покрывает тело тонким, но прочным слоем, защищая от механических повреждений и паразитов, сохраняя целостность кожи.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чешуи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плавников обеспечивает точное управление движениями и устойчивость, что улучшает способность кормиться и избегать опасностей.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Манёвренность благодаря плавникам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снижает сопротивление воды, позволяет быстрее перемещаться и экономить энергию при плавании, что важно для добычи и спасения от врагов.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Обтекаемость тела как ключ к скорости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внешнего строения на жизнедеятельность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расположение органов определяют скорость и стиль плавания рыбы, напрямую влияя на успех в добыче пищи.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элементы — чешуя, шипы, окраска — помогают выживать, отпугивая врагов и снижая вероятность повреждений.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рта и плавников адаптировано к способам питания и передвижения, обеспечивая эффективное взаимодействие со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— ключ к выживанию рыб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тела рыбы — результат длительной эволюции, обеспечивающая приспособляемость и успешное существование в разнообразных водных экосистемах.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2026-05-09T01:18:47Z</dcterms:created>
  <dcterms:modified xsi:type="dcterms:W3CDTF">2026-05-09T01:18:47Z</dcterms:modified>
</cp:coreProperties>
</file>