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Скульптурный портрет князя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Памятник, в котором оживают история, сила и память.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был правителем города или земли: он защищал людей, возглавлял дружину и принимал важные решения. Их уважали за смелость, а имена сохранили летописи, книги и памятники.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Князья Древней Руси: кто они?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Скульптурный портрет показывает человека в объёме: у него есть форма, высота и глубина. Его можно обойти вокруг и рассмотреть с разных сторон.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скульптурный портрет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Скульптурный портрет отличается от рисунка тем, что работает со светом и тенью. Из-за этого образ князя выглядит особенно выразительно.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изображении мастер передаёт не только черты лица, но и настроение, характер, возраст. Поэтому портрет кажется живым и запоминающимся.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делают скульптурные портреты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Бронза — для выразительных деталей
</a:t>
            </a:r>
            <a:pPr algn="l" indent="0" marL="0">
              <a:lnSpc>
                <a:spcPct val="100000"/>
              </a:lnSpc>
              <a:buNone/>
            </a:pPr>
            <a:r>
              <a:rPr lang="en-US" sz="38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Бронза позволяет точно передать складки одежды, оружие и лицо. Такой материал часто выбирают для памятников, потому что он прочный и красиво смотрится на открытом воздухе.
</a:t>
            </a:r>
            <a:endParaRPr lang="en-US" sz="1066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— для прочной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скульптуры делают особенно крепкими и долговечными. Они хорошо подходят для памятников, которые должны стоять на площади много лет и выдерживать ветер, снег и дождь.
</a:t>
            </a:r>
            <a:endParaRPr lang="en-US" sz="1202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маленькая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обычно начинает с небольшой модели из глины или пластилина. Она помогает продумать форму, позу и пропорции, прежде чем создавать большую скульптуру для города.
</a:t>
            </a:r>
            <a:endParaRPr lang="en-US" sz="12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Князя нередко показывали в плаще или богатой одежде, чтобы сразу было видно его высокое положение. Такие детали помогали отличить правителя от обычного воина.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Важной частью образа была кольчуга или шлем. Они напоминали, что князь должен был защищать землю и вести дружину в бою.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руках могли быть меч, щит или другой знак власти. Эти предметы подчёркивали, что князь был не только смелым воином, но и правителем.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оружие подсказывают, в какую эпоху жил человек. По ним можно как по подсказкам из истории понять, каким было его время.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выглядел князь на портрете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Скульптор не копирует лицо точь-в-точь, как фотоаппарат. Он создаёт образ, в котором видны сила, спокойствие и достоинство князя.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лица часто делают более строгими и выразительными. Так памятник лучше передаёт характер героя и впечатление, которое он должен оставлять.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 видит не случайный момент, а то, каким человека хотели запомнить потомки. Поэтому скульптура рассказывает о характере не хуже книги.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портрет не похож на фотографию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скульптора: от замысла до установки памятника.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скульптура князя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лица в скульптуре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Глаза, нос, губы и линия бровей помогают понять, каким скульптор хотел показать князя. Прямой взгляд делает образ уверенным, а спокойные черты — мудрым и собранным.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Усы, борода и складки на лбу тоже важны. По ним можно заметить возраст героя, его характер и даже то, строгим или добрым он кажется зрителю.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24790"/>
            <a:ext cx="306494" cy="272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1616742"/>
            <a:ext cx="324602" cy="28853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43740"/>
            <a:ext cx="306494" cy="24519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8511" y="3336497"/>
            <a:ext cx="324602" cy="259682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знаки времени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Шлем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Шлем сразу напоминает о воинском времени. Он показывает, что князю приходилось защищать землю и быть готовым к опасности.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Плащ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Плащ делает фигуру торжественной и заметной. В памятнике он помогает увидеть не просто воина, а правителя, которого уважали люди.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Кольчуга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Кольчуга подсказывает, что князь был связан с дружиной и походами. Её звенья в скульптуре создают ощущение силы и старинного быта.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Сапоги и пояс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Сапоги и длинный пояс дополняют образ эпохи. Такие детали будто переносят нас в древний город и делают портрет похожим на страницу из истории.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сохраняют память о людях, которые защищали города, строили крепости и принимали важные решения. Они помогают не забывать, с чего начиналась история страны.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видим памятник, прошлое становится ближе и понятнее. Он словно говорит: «Помни свою историю!» — только без школьной доски.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создают памятники князьям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Скульптурный портрет князя напоминает о смелости, верности и ответственности. Такие качества особенно ценили в прошлом — и ценят до сих пор.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места города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крепостей и на площадях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князьям часто ставят там, где особенно чувствуется дыхание прошлого. Это могут быть площади, крепости и другие заметные места города.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храмов и исторических центров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древними храмами и в старых районах памятник словно напоминает: здесь происходили важные события. Люди смотрят на него и вспоминают историю своей земли.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читает летописи и исторические книги, чтобы понять, кто именно жил в ту эпоху. Так образ становится ближе к настоящей истории.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рассматривает старинные рисунки, оружие и одежду. По этим предметам можно узнать, как выглядели люди, чем пользовались и что считали важным.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скульптор узнаёт о прошлом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и рассказы историков. Они помогают уточнить детали, если о князе сохранилось мало сведений или разные источники сообщают не всё одинаково.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точных данных недостаточно, скульптор опирается на признаки времени. Он создаёт правдоподобный образ, который уважает историческую правду и выглядит убедительно.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детали позы помогают показать силу, смелость и достоинство князя.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урока «Скульптурный портрет князя»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осанка, поднятая голова и спокойные руки делают образ уверенным и серьёзным. Эти признаки сразу задают настроение всей скульптуре.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и памятник: в чём разница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Портрет показывает прежде всего лицо и характер одного человека. Скульптурный портрет князя помогает увидеть его как реальную историческую личность, а не только как героя рассказа.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Памятник может рассказывать и о делах правителя, и о времени, в котором он жил. Поэтому в нём важны не только черты лица, но и поза, одежда, место установки.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внешних деталей к историческому смыслу образа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узнать князя в памятнике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менялись образы князей в искусстве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Русь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князей возникают в летописях, книжных миниатюрах и памятных изображениях. Их показывают как защитников земли и людей, достойных уважения.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Позднейшее искусство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и скульпторы обращаются к князьям как к важным историческим героям. Образ становится более торжественным и заметным в городском пространстве.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памятники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князей изображают в скульптурах, книгах и на медалях. Такие работы помогают сохранить память о прошлом и сделать его понятнее детям и взрослым.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внимательно рассматривать скульптуру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 на материал, размер и общую форму памятника. Потом заметь, как переданы лицо, одежда и поза: именно они помогают угадать характер князя.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найди постамент, надпись и знак власти. Эти детали подсказывают, кого изобразил мастер, почему этот человек важен и что памятник рассказывает о времени.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Они помогают запомнить имена князей и увидеть, что история связана не только с книгами, но и с городскими площадями, крепостями и храмами.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такие памятники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Такие скульптуры учат внимательно смотреть на детали и уважать труд мастеров, которые превращают историю в образ, понятный даже младшему школьнику.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Через памятник легче понять, какие качества ценили в прошлом: смелость, мудрость, верность родной земле и умение защищать людей.
</a:t>
            </a:r>
            <a:endParaRPr lang="en-US" sz="98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Точные пропорции делают фигуру цельной и правдоподобной. Тогда князь выглядит не игрушечным, а настоящим, словно он вот-вот заговорит.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Выразительное лицо передаёт настроение и характер. Взгляд, брови и линия рта помогают почувствовать силу, спокойствие или серьёзность героя.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Исторические детали показывают эпоху. Одежда, оружие и знак власти помогают понять, к какому времени относится памятник и почему он важен.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Прочный материал завершает образ. Камень и бронза делают скульптуру строгой, красивой и долговечной, будто она хранит память на долгие годы.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образ убедительным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в камне и бронзе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Скульптурный портрет князя помогает увидеть историю глазами искусства. Он сохраняет память о правителе, его делах и времени. А ещё учит нас замечать детали и уважать прошлое.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2026-05-21T08:06:39Z</dcterms:created>
  <dcterms:modified xsi:type="dcterms:W3CDTF">2026-05-21T08:06:39Z</dcterms:modified>
</cp:coreProperties>
</file>