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комедия о городе, где все боятся проверки и сами создают обман.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 Н. В. Гоголя: комедия о страхе, лжи и чиновничьем мире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пьеса своей эпохи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показал николаевскую Россию с её бюрократией, страхом перед начальством и привычкой скрывать нарушения. В этой истории смешное постоянно соседствует с тревожным, поэтому пьеса остаётся и комичной, и очень острой.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и первые события пьесы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Городничий узнаёт о возможном приезде ревизора из Петербурга и сразу понимает, что скрыть проблемы будет трудно.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Известие о проверке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заставляет всех угождать гостю, а ложное впечатление быстро превращается в большую комедийную путаницу.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Ошибка разрастается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появляется Хлестаков, и испуганные чиновники принимают случайного человека за важного проверяющего.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Неожиданный гость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спешно приводят дела в порядок, убирают следы нарушений и боятся, что их поймают на обмане.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Всеобщая тревога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Хлестаков: случайный гость, которого приняли за ревизора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— небогатый петербургский чиновник, который оказался в городе без денег и без ясного плана. Его принимают за ревизора из-за всеобщего страха и вины.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Поняв, что его считают важной персоной, он начинает фантазировать, принимать угощения и деньги. Чем увереннее ведёт себя Хлестаков, тем сильнее запутываются чиновники.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комедии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том, кто за что отвечает в сатире Гоголя.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показывает отдельную сторону чиновничьего мира: от произвола до приспособленчества и трезвого взгляда со стороны.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Антонович управляет городом жёстко и привык добиваться послушания не законом, а страхом. Для него главное — сохранить видимость порядка и не потерять власть.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боится ревизора потому, что сам участвует в нарушениях и умеет скрывать недостатки только до первой проверки. Его тревога делает его особенно смешным и уязвимым.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Городничий как центр чиновничьего мира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городничего показывает, что власть без честности быстро превращается в произвол. Именно такой руководитель создаёт в городе атмосферу лжи и постоянного напряжения.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ошибок в уездном городе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из-за которых случайный человек стал «ревизором» в глазах чиновников.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приёмы в пьесе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намеренно делает страх, ложь и суету чрезмерными. Из-за этого обычная ошибка превращается в яркую и запоминающуюся сцену, где всё доведено до предела.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по-разному: кто-то грубо, кто-то угодливо, кто-то пустословно. Речь помогает сразу увидеть характер и делает сатиру Гоголя ещё выразительнее.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постоянно спешат, путаются и стараются исправить то, что уже нельзя скрыть. Их действия выглядят смешно именно потому, что они не понимают масштаба собственной вины.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Нелепая суета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высмеивает Гоголь в «Ревизоре»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показывает, как пороки чиновников усиливают друг друга и делают город уязвимым.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хаоса — страх и коррупция; остальные недостатки лишь помогают обману быстро распространяться.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«Ревизор»; распределение долей — учебная интерпретация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Хвастовство, которое принимают за правду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Столичная жизнь, которой нет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легко придумывает себе знакомства, успех и известность. Он говорит так уверенно, будто всё это действительно было, хотя на самом деле он просто фантазирует на ходу.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чиновники верят Хлестакову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хотят видеть перед собой важного человека, поэтому почти не сомневаются в его словах. Их страх сильнее здравого смысла, а ложь Хлестакова лишь усиливает это заблуждение.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не поддаётся общей панике и сразу замечает, что положение хозяина опасно. Его спокойствие резко контрастирует с суетой чиновников и пустословием Хлестакова.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просто и точно, без лишнего хвастовства. Благодаря этому Осип выглядит наблюдательным человеком, который лучше других понимает, чем может закончиться вся эта путаница.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Осип: здравый смысл в мире обмана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его рассудительности особенно заметны легкомыслие и самоуверенность Хлестакова. Поэтому Осип часто воспринимается как самый здравый и осторожный герой комедии.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умеет приспосабливаться к обстоятельствам, но не теряет трезвости. Он не верит громким словам и видит, как легко люди обманывают сами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сцены и их значение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эпизоды показывают, как страх и ложь постепенно превращают обычный город в место всеобщего самообмана.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усиливает напряжение: от тревоги к обману, а затем к моральному удару. Сюжет движется от ошибки к разоблачению.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комедия «Ревизор»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власти и страха в городе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должности, но и то, кто действительно влияет на события. Важнее всего оказывается не чин, а то, как персонажи ведут себя под давлением.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власть у городничего, но она держится на страхе. Хлестаков получает влияние случайно, а Осип остаётся самым независимым наблюдателем.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интерпретация персонажей комедии Н. В. Гоголя «Ревизор»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заканчивается комедия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замирает в страхе и растерянности. Завершение подчёркивает, что ложь не исчезает сама по себе, а лишь готовит новый, ещё более серьёзный кризис.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удар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сразу приходит сообщение о приближении настоящего проверяющего. Оно разрушает все прежние надежды и заставляет чиновников осознать собственный обман.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Весть о настоящем ревизоре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уезжает из города, уверенный, что ловко воспользовался ситуацией. Чиновники ещё не понимают, насколько сильно ошиблись и как дорого им обошлась эта путаница.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Отъезд Хлестакова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сцена как кульминация страха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полного оцепенения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застывают, когда понимают, что всё раскрыто. В этой тишине особенно ясно видно, как внезапно рушится их уверенность и привычная самоуверенность.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финального молчания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сцена говорит без слов о стыде, страхе и растерянности. Она превращает смех зрителя в серьёзное размышление о правде и ответственности.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«Ревизор» одновременно смешной и страшный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заставляет смеяться над героями, но смех быстро сменяется тревогой. За нелепыми сценами скрываются очень серьёзные проблемы общества.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пьеса действует потому, что комическое и тревожное в ней не разделены. Одни и те же события вызывают смех и беспокойство.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комедии Н. В. Гоголя «Ревизор»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персонажей и речевые характеристики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Хлестакова быстрая, путаная и слишком уверенная. Он легко перескакивает с одной темы на другую, поэтому его слова звучат пусто, но смешно.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 и другие чиновники говорят услужливо, осторожно и часто двусмысленно. Их речь помогает увидеть, как каждый из них старается скрыть собственные недостатки.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Городничий говорит резко, коротко и властно. Его интонации выдают привычку командовать и считать, что страх подчинённых важнее закона и справедливости.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сатирический конфликт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страха к разоблачению в комедии Н. В. Гоголя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700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320" y="3231228"/>
            <a:ext cx="428400" cy="34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725" y="1728730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показывает, как сатирический смех помогает увидеть человеческие пороки без нравоучений. Школьникам легко заметить, что смешное здесь всегда связано с важным смыслом.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сатиры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герои и запоминающиеся сцены делают комедию понятной даже современному читателю. Через них проще понять, как страх, жадность и самолюбие меняют поведение людей.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характеры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 напоминает, что ложь и безответственность быстро приводят к беде. Произведение помогает обсудить честность, уважение к закону и личную ответственность.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ответственности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пьесы для школьного чтения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что общество, построенное на страхе, легко обманывает само себя. Смех в комедии помогает увидеть серьёзную правду: без честности и ответственности порядок быстро рушится.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«Ревизора»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2026-05-22T19:51:39Z</dcterms:created>
  <dcterms:modified xsi:type="dcterms:W3CDTF">2026-05-22T19:51:39Z</dcterms:modified>
</cp:coreProperties>
</file>