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Ф. Кургузов. «Рассказы маленького мальчика. Мечта»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детской мечте, добром юморе и тёплом взгляде на мир.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Фёдорович Кургузов писал коротко, живо и очень понятно детям. В его рассказах много тепла, смешных наблюдений и уважения к ребёнку, поэтому их легко читать вслух и обсуждать на уроке.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Фёдорович Кургузов — писатель детства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Появляется желание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рассказа — маленький мальчик и его простое, но очень важное желание. С этого начинается спокойная и трогательная история.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Мысли о мечте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всё больше думает о своём желании, представляет его и словно приближает к себе. Обычная мысль превращается в мечтание.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Светлое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ждёт, надеется и радуется уже самой возможности мечтать. Внутри у него становится тепло и немного торжественно.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Доброе чувство остаётся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оставляет у читателя улыбку и ощущение, что хорошее обязательно случится. Именно это делает рассказ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Любопытный и искренний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нравится читателю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вызывает улыбку, потому что в нём много живого любопытства и доверия к миру. Он кажется очень настоящим, поэтому ему хочется сочувствовать.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он, мальчик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смотрит на мир по-детски прямо и честно. Он замечает мелочи, легко удивляется и умеет радоваться тому, что взрослым кажется обычным.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младшего школьника такой образ понятен и близок. Мечта здесь похожа на тёплое сокровище, которое хранится в душе и согревает сердце.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мальчика мечта — это не каприз и не случайное желание. Она становится важной частью его настроения и помогает ему смотреть вперёд с радостью.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поддерживает героя в ожидании. Она делает обычный день интереснее и учит верить, что доброе и приятное может обязательно случиться.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как часть внутреннего мира героя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и ясное построение рассказа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241650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герой всё сильнее сосредотачивается на своей мечте. В тексте появляются детали, которые помогают увидеть его мысли и чувства.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обычная жизненная ситуация, из которой вырастает детское желание. Всё выглядит просто и естественно.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589200" y="28878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оставляет радостное ожидание и светлую надежду. История кажется маленькой, но очень тёплой и запоминающейся.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рождается из детской логики: мальчик делает выводы по-своему, и они выглядят неожиданно. Именно поэтому эпизоды вызывают улыбку, а не насмешку.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появляется и в сравнениях, которые взрослому человеку могут показаться наивными, а ребёнку — совершенно естественными. В этом и состоит очарование рассказа.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смех делает героя ближе к читателю. Он не выглядит смешным обидно — наоборот, его искренность вызывает симпатию и тёплое отношение.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юмор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даже комната, двор или короткий разговор приобретают особое значение. Всё вокруг словно подстраивается под его настроение и помогает мечте стать ярче.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знаком многим детям: привычные вещи вдруг кажутся интересными, почти волшебными. Именно это делает рассказ живым и очень близким младшему школьнику.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становится удивительным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обычное желание становится мечтой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рассказе простая мысль мальчика постепенно превращается в тёплое чувство надежды.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7070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311265"/>
            <a:ext cx="218400" cy="174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рассказа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бытовые подробности, знакомые каждому ребёнку. Они помогают увидеть мальчика в привычной обстановке и почувствовать его настроение очень точно.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повседневной жизни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понятные слова и не перегружает предложения. Поэтому рассказ читается легко, а смысл быстро улавливается даже младшими школьниками.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ясные фразы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звучат естественно и просто, как в живом разговоре. Благодаря этому текст легко слушать, а голос героя кажется настоящим и близким детям.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сразу вызывает улыбку: в нём много детской непосредственности, и читатель невольно смотрит на мир глазами маленького героя, которому всё кажется особенным и чуть-чуть волшебным.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улыбкой приходит тёплое чувство. Хочется поддержать мальчика, потому что его мечта искренняя, светлая и очень важная именно для него, как и для любого ребёнка.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вызывает и сочувствие: он напоминает, что детские переживания нельзя считать пустяком. Даже маленькая мечта может быть по-настоящему значимой и требовать бережного отношения.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текст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по-разному смотрят на мир взрослые и дети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важен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человек часто думает о делах, времени и правилах. Ему нужно успеть многое, поэтому он смотрит на ситуацию серьёзно и спокойно. Рядом с ним ребёнок может казаться слишком мечтательным, хотя именно его взгляд делает мир живее.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мечта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 то, что взрослые иногда пропускают: настроение, ожидание и маленькую радость. Для него даже обычный день может стать событием, если в нём есть мечта. Так рождается особая близость между читателем и героем рассказа.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делает жизнь ребёнка ярче и интереснее, потому что помогает ждать хорошего события и верить, что оно обязательно случится.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самое простое желание может стать важным, если оно согревает сердце и наполняет день надеждой, радостью и добрыми мыслями.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детская фантазия не мешает жизни, а, наоборот, делает её светлее, теплее и немного чудеснее.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напоминает: бережное отношение к мечте помогает человеку сохранять доброту, доверие и внутреннюю уверенность в хорошем.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не бояться фантазировать и мечтать. Добрая мечта помогает верить в хорошее, а тёплое слово и поддержка делают мир вокруг добрее.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красоту в обычных вещах: в комнате, разговоре, ожидании и самом настроении дня. Именно из таких деталей складывается детское счастье.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чужие чувства нельзя высмеивать или обесценивать. То, что для взрослого кажется мелочью, для ребёнка может быть очень важно.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героя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мальчик просто думает о своём желании и прислушивается к нему. Потом эта мысль становится всё ярче, и в его поведении появляется мягкое, сосредоточенное ожидание.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настроение меняется на светлое и радостное. Герой уже не просто мечтает, а как будто живёт этим ожиданием, и читатель чувствует вместе с ним надежду и тепло.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819" y="1501300"/>
            <a:ext cx="14137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874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близок первоклассникам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думает просто и искренне, как многие дети младшего школьного возраста. Его чувства легко узнать и понять без сложных объяснений.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герой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есть ожидание, радость, любопытство и желание, чтобы тебя поняли. Эти чувства знакомы почти каждому первокласснику.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переживания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как обычный день может стать удивительным, если ребёнок умеет мечтать. Это особенно близко тем, кто любит придумывать.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фантазии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звучат по-домашнему и по-детски естественно. Такой текст удобно читать вслух, потому что он звучит легко и непринуждённо.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мечта становится сильнее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обычное желание превращается в тёплую и устойчивую надежду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рассказах обычно есть простой и понятный сюжет, который легко следить глазами. Но главное событие часто происходит не снаружи, а в душе маленького героя.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любят смешные детали и живые наблюдения. Они помогают увидеть, как ребёнок понимает мир по-своему: точно, трогательно и иногда очень неожиданно.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рассказе особенно важно настроение мальчика. Его мысли, ожидание и мечта становятся главным содержанием истории, поэтому текст запоминается не только сюжетом, но и чувством.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черты в детских рассказах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«мечта», «ожидание», «надежда» и «фантазия» передают главное чувство рассказа. Они помогают понять, почему обычное желание становится для героя таким важным.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«детство», «доброта» и «юмор» показывают, каким тёплым и живым является текст. Вместе они создают образ светлого мира, где ребёнок чувствует себя услышанным.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рассказ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хочется 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О. Ф. Кургузова остаётся в памяти благодаря доброму юмору, тёплому взгляду на ребёнка и светлой мечте. Он учит беречь маленькие желания, потому что в них живёт надежда.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2026-05-24T01:02:54Z</dcterms:created>
  <dcterms:modified xsi:type="dcterms:W3CDTF">2026-05-24T01:02:54Z</dcterms:modified>
</cp:coreProperties>
</file>