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слова при однородных членах предложения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общее слово связывает перечисление и помогает выбрать знак препинания?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8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слова встречаются в разных текстах и помогают точно оформлять перечисления. На уроке важно научиться видеть связь между общим понятием и частными примерами, чтобы правильно выбирать двоеточие, тире или запятую.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называет не один предмет, а сразу целую группу, объединяя однородные члены одним общим значением.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перечисленные слова — это частные примеры, которые раскрывают более широкое понятие.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предложение яснее и помогают увидеть смысловую связь между общим и конкретным.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обобщающее слово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словами выражается обобщение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широкого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роль обобщения выполняют существительные с общим смыслом: предметы, животные, растения, явления, профессии, времена года.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 общим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 конструкции вроде всё это, все эти, такие вещи, такие явления, если они объединяют перечисление в одно целое.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нередко выражают слова всё, все, каждый, никто, ничто, некоторые, многие. Они охватывают весь ряд однородных членов.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всегда относится ко всему ряду однородных членов, а не только к одному из них.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общего и частного в 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предложении называется общее понятие, а затем оно раскрывается через однородные члены. Так читатель сразу понимает, к какой группе относятся конкретные слова.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про школьный рюкзак отдельные предметы объединяются итоговым словом «всё необходимое». Эта связь помогает точнее передать мысль и правильно поставить знак препинания.
</a:t>
            </a:r>
            <a:endParaRPr lang="en-US" sz="10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обобщающее слово стоит перед рядом однородных членов, сначала звучит общее понятие, а потом идут примеры.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конструкции перечисление раскрывает смысл общего слова: «В саду росли разные цветы: розы, тюльпаны, ромашки».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обобщающее слово стоит после перечисления, оно подводит итог и завершает смысл ряда.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обобщающего слова в предложении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предложение выглядит так: «Розы, тюльпаны, ромашки — разные цветы».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знак препинания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предложения с обобщающим словом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21744"/>
            <a:ext cx="4782600" cy="15473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пунктуации при обобщающих словах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частых конструкций помогает быстро выбрать нужный знак препинания.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зависит от места обобщающего слова и наличия пояснения.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обобщающих слов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ставится, если после обобщающего слова идёт перечисление конкретных членов предложения, которые поясняют общее понятие.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двоеточие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дальше следует раскрытие смысла: сначала названо целое, затем — его части или примеры.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также нужно после слов «а именно», «например», «как-то», потому что они вводят уточнение и делают связь более явной.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ставится, если обобщающее слово завершает перечисление и подводит итог всему ряду.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тире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отделяет частные примеры от общего вывода и показывает, что смысл перечисления закончен.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часто звучат слова с широким значением, например всё, все, это, такие.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«Книги, тетради, ручки — всё лежало на столе».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Пояснительные слова при обобщении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«Например», «а именно», «как-то», «то есть» вводят пояснение и сразу показывают, что дальше будут названы конкретные примеры общего понятия.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Конкретизация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не оставлять мысль слишком общей: после них читатель ждёт перечисления частных случаев, которые раскрывают значение обобщающего слова.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пунктуации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эти слова нужно замечать особенно внимательно: они часто подсказывают, что перед перечислением ставится двоеточие, а не запятая.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делает фразу яснее и точнее, потому что общее слово получает расшифровку через конкретные предметы, явления или признаки.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встречаются чаще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статистику текста, а удобное учебное сравнение: каждый тип конструкции помогает понять, как порядок слов влияет на пунктуацию.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знак связан со строением предложения. Двоеточие и тире особенно важны, потому что именно они разделяют общее и частное.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материалам темы, 2025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предложениях с обобщающими словами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ряда голос обычно становится чуть ниже, а перед перечислением появляется короткая пауза. Это помогает отделить общее понятие от частных примеров.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называния однородных членов интонация остаётся ровной и перечислительной. Слушатель понимает, что продолжается раскрытие общего смысла.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или пояснение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заключительным словом или пояснением речь приобретает завершённость. Интонация подсказывает, что ряд закончен, а в письме нужен соответствующий 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слова важнее его внешнего вида: перед перечислением обычно ставят двоеточие, а после ряда — тире. Именно место в предложении помогает распознать обобщение.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по русскому языку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позиции обобщающего слова определяют выбор знака препинания
</a:t>
            </a:r>
            <a:endParaRPr lang="en-US" sz="24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обобщающее слово в 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основан на смысле предложения и порядке слов.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варианты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самые частые пунктуационные ошибки и сопоставить неверную запись с правильной.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 — неверно определённая связь между общим словом и рядом однородных членов. Проверка смысла помогает выбрать знак без угадывания.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слова в школьной и бытовой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перед уроками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школьный портфель часто становится удобным примером для правила: тетради, ручки, дневник, линейка — всё для учёбы. В такой фразе легко увидеть, как перечисление объединяется общим словом и становится цельным по смыслу.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можно сказать: книги, игрушки, карандаши, альбомы — всё разложено по полкам. Такая картина знакома каждому ученику. Она показывает, что обобщающие слова встречаются не только в упражнениях, но и в обычной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Описывая парк или лес, мы говорим: деревья, кусты, трава, цветы — всё вокруг зелёное и живое. Подобные предложения делают текст выразительным и помогают увидеть, как общее слово собирает разные предметы в один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предложений с обобщающими словами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 смыслу высказывания могут оформляться по-разному, если меняется порядок общего слова и перечисления.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остаётся близким, но пунктуация зависит от структуры. Схема помогает быстро увидеть, где нужно двоеточие, а где — тире.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по теме, 2025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ряд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однородные члены: это слова, которые называют предметы, признаки или явления одного уровня и отвечают на один вопрос.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есть ли слово, которое объединяет весь ряд по смыслу. Если оно охватывает все примеры, перед тобой обобщающее слово.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обобщающее слово стоит перед перечислением, чаще нужно двоеточие; если оно завершает ряд, обычно ставится тире.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урока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слова помогают связать однородные члены в одно смысловое целое. Если помнить о месте слова, пояснительных словах и значении ряда, пунктуацию можно определить уверенно и без ошибок.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2026-05-21T15:08:18Z</dcterms:created>
  <dcterms:modified xsi:type="dcterms:W3CDTF">2026-05-21T15:08:18Z</dcterms:modified>
</cp:coreProperties>
</file>