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тело человека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человека — удивительная команда органов, которые работают вместе каждый день.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тело умеет так много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теле всё связано: кости держат, мышцы двигают, органы работают без остановки. Даже во сне сердце бьётся, а дыхание продолжается. Детскому телу особенно нужны сон, движение, вода и полезная еда, чтобы расти и крепнуть.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775" y="1224541"/>
            <a:ext cx="4527600" cy="3625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— прочная опора тела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06625" y="1570700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Держит форму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помогает телу стоять прямо, сидеть, бегать и прыгать. Без него мы были бы похожи на мягкую игрушку без каркаса, которая не умеет держать форму.
</a:t>
            </a:r>
            <a:endParaRPr lang="en-US" sz="1066" dirty="0"/>
          </a:p>
        </p:txBody>
      </p:sp>
      <p:sp>
        <p:nvSpPr>
          <p:cNvPr id="11" name="Text 3"/>
          <p:cNvSpPr txBox="1"/>
          <p:nvPr/>
        </p:nvSpPr>
        <p:spPr>
          <a:xfrm>
            <a:off x="5106625" y="2332137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Защищает важное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 бережёт мозг, а рёбра защищают сердце и лёгкие. Это как прочный щит, который помогает самым важным органам оставаться в безопасности во время движений и игр.
</a:t>
            </a:r>
            <a:endParaRPr lang="en-US" sz="1035" dirty="0"/>
          </a:p>
        </p:txBody>
      </p:sp>
      <p:sp>
        <p:nvSpPr>
          <p:cNvPr id="12" name="Text 4"/>
          <p:cNvSpPr txBox="1"/>
          <p:nvPr/>
        </p:nvSpPr>
        <p:spPr>
          <a:xfrm>
            <a:off x="5106625" y="3093579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растут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детей кости ещё растут и становятся крепче. Поэтому полезно больше двигаться, а тяжёлые вещи лучше не носить без необходимости, чтобы не перегружать тело.
</a:t>
            </a:r>
            <a:endParaRPr lang="en-US" sz="1066" dirty="0"/>
          </a:p>
        </p:txBody>
      </p:sp>
      <p:sp>
        <p:nvSpPr>
          <p:cNvPr id="13" name="Text 5"/>
          <p:cNvSpPr txBox="1"/>
          <p:nvPr/>
        </p:nvSpPr>
        <p:spPr>
          <a:xfrm>
            <a:off x="5106625" y="3855017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движениям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сам не двигается, но без него невозможно ни шагнуть, ни наклониться, ни подпрыгнуть. Он работает вместе с мышцами и делает движения уверенными и удобными.
</a:t>
            </a:r>
            <a:endParaRPr lang="en-US" sz="102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23225" y="1224541"/>
            <a:ext cx="4527600" cy="3625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помогают двигаться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67050" y="1382025"/>
            <a:ext cx="33231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Тянут кости
</a:t>
            </a:r>
            <a:pPr algn="l" indent="0" marL="0">
              <a:lnSpc>
                <a:spcPct val="115000"/>
              </a:lnSpc>
              <a:buNone/>
            </a:pPr>
            <a:r>
              <a:rPr lang="en-US" sz="4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прикреплены к костям и начинают работать, когда человек идёт, бежит, наклоняется или поднимает предмет. Они словно тянут кости, помогая телу двигаться.
</a:t>
            </a:r>
            <a:endParaRPr lang="en-US" sz="946" dirty="0"/>
          </a:p>
        </p:txBody>
      </p:sp>
      <p:sp>
        <p:nvSpPr>
          <p:cNvPr id="11" name="Text 3"/>
          <p:cNvSpPr txBox="1"/>
          <p:nvPr/>
        </p:nvSpPr>
        <p:spPr>
          <a:xfrm>
            <a:off x="867050" y="2297192"/>
            <a:ext cx="33231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Работают парами
</a:t>
            </a:r>
            <a:pPr algn="l" indent="0" marL="0">
              <a:lnSpc>
                <a:spcPct val="115000"/>
              </a:lnSpc>
              <a:buNone/>
            </a:pPr>
            <a:r>
              <a:rPr lang="en-US" sz="4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мышцы сгибают руку или ногу, а другие помогают их выпрямлять. Такое удобное сотрудничество делает движения точными и позволяет легко выполнять разные действия.
</a:t>
            </a:r>
            <a:endParaRPr lang="en-US" sz="946" dirty="0"/>
          </a:p>
        </p:txBody>
      </p:sp>
      <p:sp>
        <p:nvSpPr>
          <p:cNvPr id="12" name="Text 4"/>
          <p:cNvSpPr txBox="1"/>
          <p:nvPr/>
        </p:nvSpPr>
        <p:spPr>
          <a:xfrm>
            <a:off x="867050" y="3212371"/>
            <a:ext cx="33231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Нуждаются в отдыхе
</a:t>
            </a:r>
            <a:pPr algn="l" indent="0" marL="0">
              <a:lnSpc>
                <a:spcPct val="115000"/>
              </a:lnSpc>
              <a:buNone/>
            </a:pPr>
            <a:r>
              <a:rPr lang="en-US" sz="4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долгой игры или прогулки мышцы устают. Им нужен отдых, чтобы снова стать сильными и готовы помогать телу без капризов и лишнего ворчания.
</a:t>
            </a:r>
            <a:endParaRPr lang="en-US" sz="946" dirty="0"/>
          </a:p>
        </p:txBody>
      </p:sp>
      <p:sp>
        <p:nvSpPr>
          <p:cNvPr id="13" name="Text 5"/>
          <p:cNvSpPr txBox="1"/>
          <p:nvPr/>
        </p:nvSpPr>
        <p:spPr>
          <a:xfrm>
            <a:off x="867050" y="4107669"/>
            <a:ext cx="33231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Делают движение возможным
</a:t>
            </a:r>
            <a:pPr algn="l" indent="0" marL="0">
              <a:lnSpc>
                <a:spcPct val="115000"/>
              </a:lnSpc>
              <a:buNone/>
            </a:pPr>
            <a:r>
              <a:rPr lang="en-US" sz="4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мышцы и кости работают вместе, человек может шагать, прыгать, ловить мяч и танцевать. Без этой дружной пары никакого весёлого движения бы не получилось.
</a:t>
            </a:r>
            <a:endParaRPr lang="en-US" sz="94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775" y="2859378"/>
            <a:ext cx="8905200" cy="1991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и кровь — доставка внутри тела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20150" y="1378225"/>
            <a:ext cx="25623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качает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— маленький, но очень сильный насос. Оно непрерывно толкает кровь по сосудам, чтобы она успевала добираться до всех частей тела.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290848" y="1378225"/>
            <a:ext cx="25623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несёт нужное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приносит клеткам кислород и полезные вещества. Благодаря этому тело может расти, двигаться, учиться и быстро восстанавливаться после активных игр.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961541" y="1378225"/>
            <a:ext cx="25623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нагрузке ускоряется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бегает, прыгает или играет в подвижные игры, сердце начинает работать быстрее. Телу в такие моменты нужно больше сил, и оно получает их через кровь.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3150" y="2906695"/>
            <a:ext cx="8917800" cy="19420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и дыхание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79177" y="1484350"/>
            <a:ext cx="2069100" cy="110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Вдох приносит 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вдыхает, воздух попадает в лёгкие. Там из него берётся кислород, который нужен клеткам, чтобы получать энергию для работы.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678249" y="1484350"/>
            <a:ext cx="2069100" cy="110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Выдох убирает лишнее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выдохе из тела выходит углекислый газ. Так лёгкие помогают организму избавляться от того, что ему уже не нужно, словно аккуратные уборщики.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670076" y="1484368"/>
            <a:ext cx="2069100" cy="110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не останавливается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дышит всегда: и во сне, и на уроке, и во время игры. Если бы дыхание остановилось, клеткам сразу не хватило бы кислорода.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пища превращается в полезные вещества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еда проходит по органам пищеварения и даёт телу энергию.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0739" y="1303509"/>
            <a:ext cx="495900" cy="49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0739" y="2179071"/>
            <a:ext cx="495900" cy="49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0739" y="3054634"/>
            <a:ext cx="495900" cy="495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10739" y="3932084"/>
            <a:ext cx="495900" cy="495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— главный командир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1178175" y="1303500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Думает и запоминает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помогает человеку думать, запоминать новое и понимать, что происходит вокруг. Он работает как умный командир, который не забывает важные дела и быстро принимает решения.
</a:t>
            </a:r>
            <a:endParaRPr lang="en-US" sz="798" dirty="0"/>
          </a:p>
        </p:txBody>
      </p:sp>
      <p:sp>
        <p:nvSpPr>
          <p:cNvPr id="14" name="Text 3"/>
          <p:cNvSpPr txBox="1"/>
          <p:nvPr/>
        </p:nvSpPr>
        <p:spPr>
          <a:xfrm>
            <a:off x="1178175" y="2179063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говорить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разговариваем, мозг подбирает слова и управляет движениями языка и губ. Благодаря ему человек может рассказывать, спрашивать, отвечать и даже шептать секреты.
</a:t>
            </a:r>
            <a:endParaRPr lang="en-US" sz="798" dirty="0"/>
          </a:p>
        </p:txBody>
      </p:sp>
      <p:sp>
        <p:nvSpPr>
          <p:cNvPr id="15" name="Text 4"/>
          <p:cNvSpPr txBox="1"/>
          <p:nvPr/>
        </p:nvSpPr>
        <p:spPr>
          <a:xfrm>
            <a:off x="1178175" y="305462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Получает сигналы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Глаза, уши, кожа, нос и язык отправляют в мозг сообщения о свете, звуках, запахах, вкусе и прикосновениях. Так он узнаёт, что происходит рядом.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1178175" y="393207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 даёт команду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человек коснётся горячего предмета, мозг мгновенно подаст сигнал убрать руку. Такая быстрая реакция помогает защищать тело от боли и неприятностей.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775" y="1224541"/>
            <a:ext cx="4527600" cy="3625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помогают узнавать мир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106625" y="1570700"/>
            <a:ext cx="3464100" cy="53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видят
</a:t>
            </a:r>
            <a:pPr algn="l" indent="0" marL="0">
              <a:lnSpc>
                <a:spcPct val="115000"/>
              </a:lnSpc>
              <a:buNone/>
            </a:pPr>
            <a:r>
              <a:rPr lang="en-US" sz="4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помогают замечать цвет, форму и движение. С ними легче узнавать предметы, читать и понимать, что происходит вокруг, даже если всё очень быстро меняется.
</a:t>
            </a:r>
            <a:endParaRPr lang="en-US" sz="860" dirty="0"/>
          </a:p>
        </p:txBody>
      </p:sp>
      <p:sp>
        <p:nvSpPr>
          <p:cNvPr id="12" name="Text 3"/>
          <p:cNvSpPr txBox="1"/>
          <p:nvPr/>
        </p:nvSpPr>
        <p:spPr>
          <a:xfrm>
            <a:off x="5106625" y="2176352"/>
            <a:ext cx="3464100" cy="53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Уши слышат
</a:t>
            </a:r>
            <a:pPr algn="l" indent="0" marL="0">
              <a:lnSpc>
                <a:spcPct val="115000"/>
              </a:lnSpc>
              <a:buNone/>
            </a:pPr>
            <a:r>
              <a:rPr lang="en-US" sz="4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Уши помогают различать звуки: голос, музыку, шорох листьев и звонок на урок. Благодаря слуху человек понимает, кто зовёт его и что происходит рядом.
</a:t>
            </a:r>
            <a:endParaRPr lang="en-US" sz="860" dirty="0"/>
          </a:p>
        </p:txBody>
      </p:sp>
      <p:sp>
        <p:nvSpPr>
          <p:cNvPr id="13" name="Text 4"/>
          <p:cNvSpPr txBox="1"/>
          <p:nvPr/>
        </p:nvSpPr>
        <p:spPr>
          <a:xfrm>
            <a:off x="5106625" y="2782010"/>
            <a:ext cx="3464100" cy="53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 чувствует запахи
</a:t>
            </a:r>
            <a:pPr algn="l" indent="0" marL="0">
              <a:lnSpc>
                <a:spcPct val="115000"/>
              </a:lnSpc>
              <a:buNone/>
            </a:pPr>
            <a:r>
              <a:rPr lang="en-US" sz="4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 помогает узнавать запах свежего хлеба, цветов или дождя. Запахи подсказывают, что вокруг, и иногда даже помогают понять, что стоит держаться подальше.
</a:t>
            </a:r>
            <a:endParaRPr lang="en-US" sz="860" dirty="0"/>
          </a:p>
        </p:txBody>
      </p:sp>
      <p:sp>
        <p:nvSpPr>
          <p:cNvPr id="14" name="Text 5"/>
          <p:cNvSpPr txBox="1"/>
          <p:nvPr/>
        </p:nvSpPr>
        <p:spPr>
          <a:xfrm>
            <a:off x="5106625" y="3387663"/>
            <a:ext cx="3464100" cy="53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различает вкус
</a:t>
            </a:r>
            <a:pPr algn="l" indent="0" marL="0">
              <a:lnSpc>
                <a:spcPct val="115000"/>
              </a:lnSpc>
              <a:buNone/>
            </a:pPr>
            <a:r>
              <a:rPr lang="en-US" sz="4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помогает понять, сладкая еда или солёная, кислая или горькая. Так человек не только ест, но и узнаёт, какой вкус ему нравится больше.
</a:t>
            </a:r>
            <a:endParaRPr lang="en-US" sz="886" dirty="0"/>
          </a:p>
        </p:txBody>
      </p:sp>
      <p:sp>
        <p:nvSpPr>
          <p:cNvPr id="15" name="Text 6"/>
          <p:cNvSpPr txBox="1"/>
          <p:nvPr/>
        </p:nvSpPr>
        <p:spPr>
          <a:xfrm>
            <a:off x="5106625" y="3993328"/>
            <a:ext cx="3464100" cy="53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ощущает прикосновение
</a:t>
            </a:r>
            <a:pPr algn="l" indent="0" marL="0">
              <a:lnSpc>
                <a:spcPct val="115000"/>
              </a:lnSpc>
              <a:buNone/>
            </a:pPr>
            <a:r>
              <a:rPr lang="en-US" sz="4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замечает тепло, холод, мягкость и прикосновение. Благодаря ей человек понимает, когда нужно надеть куртку, убрать руку или просто погладить кота.
</a:t>
            </a:r>
            <a:endParaRPr lang="en-US" sz="86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55400" y="1150787"/>
            <a:ext cx="3246000" cy="13884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9600" y="1150810"/>
            <a:ext cx="3238500" cy="13883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кожа защищает тело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438800" y="2812946"/>
            <a:ext cx="28791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Невидимый щит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покрывает всё тело, как тонкая, но очень полезная одежда. Она защищает от грязи, ветра и многих микробов. Когда на улице холодно или жарко, кожа помогает телу чувствовать себя удобнее и не терять силы.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29300" y="2812934"/>
            <a:ext cx="28791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руки — сильная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мыть руки с мылом, коже легче оставаться чистой, а вредным микробам труднее попасть в организм. Это простое действие особенно важно перед едой и после прогулки, потому что оно помогает телу защищаться каждый день.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23225" y="1224541"/>
            <a:ext cx="4527600" cy="3625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Пищеварение: как тело получает полезное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67050" y="1382025"/>
            <a:ext cx="33231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попадает в рот
</a:t>
            </a:r>
            <a:pPr algn="l" indent="0" marL="0">
              <a:lnSpc>
                <a:spcPct val="115000"/>
              </a:lnSpc>
              <a:buNone/>
            </a:pPr>
            <a:r>
              <a:rPr lang="en-US" sz="4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еда оказывается во рту: зубы её пережёвывают, а язык помогает собрать кусочки в удобный комочек. Так организму легче отправить пищу дальше по пути пищеварения.
</a:t>
            </a:r>
            <a:endParaRPr lang="en-US" sz="946" dirty="0"/>
          </a:p>
        </p:txBody>
      </p:sp>
      <p:sp>
        <p:nvSpPr>
          <p:cNvPr id="11" name="Text 3"/>
          <p:cNvSpPr txBox="1"/>
          <p:nvPr/>
        </p:nvSpPr>
        <p:spPr>
          <a:xfrm>
            <a:off x="867050" y="2297192"/>
            <a:ext cx="33231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желудку
</a:t>
            </a:r>
            <a:pPr algn="l" indent="0" marL="0">
              <a:lnSpc>
                <a:spcPct val="115000"/>
              </a:lnSpc>
              <a:buNone/>
            </a:pPr>
            <a:r>
              <a:rPr lang="en-US" sz="4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пища проходит по пищеводу, словно по короткой дорожке, и попадает в желудок. Там она перемешивается и становится мягче, чтобы тело могло лучше её использовать.
</a:t>
            </a:r>
            <a:endParaRPr lang="en-US" sz="946" dirty="0"/>
          </a:p>
        </p:txBody>
      </p:sp>
      <p:sp>
        <p:nvSpPr>
          <p:cNvPr id="12" name="Text 4"/>
          <p:cNvSpPr txBox="1"/>
          <p:nvPr/>
        </p:nvSpPr>
        <p:spPr>
          <a:xfrm>
            <a:off x="867050" y="3212371"/>
            <a:ext cx="33231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вещества в кровь
</a:t>
            </a:r>
            <a:pPr algn="l" indent="0" marL="0">
              <a:lnSpc>
                <a:spcPct val="115000"/>
              </a:lnSpc>
              <a:buNone/>
            </a:pPr>
            <a:r>
              <a:rPr lang="en-US" sz="4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кишечнике из пищи в кровь переходят нужные вещества: белки, жиры, углеводы, витамины и вода. Они помогают телу расти, двигаться, думать и учиться каждый день.
</a:t>
            </a:r>
            <a:endParaRPr lang="en-US" sz="946" dirty="0"/>
          </a:p>
        </p:txBody>
      </p:sp>
      <p:sp>
        <p:nvSpPr>
          <p:cNvPr id="13" name="Text 5"/>
          <p:cNvSpPr txBox="1"/>
          <p:nvPr/>
        </p:nvSpPr>
        <p:spPr>
          <a:xfrm>
            <a:off x="867050" y="4107669"/>
            <a:ext cx="33231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для всего тела
</a:t>
            </a:r>
            <a:pPr algn="l" indent="0" marL="0">
              <a:lnSpc>
                <a:spcPct val="115000"/>
              </a:lnSpc>
              <a:buNone/>
            </a:pPr>
            <a:r>
              <a:rPr lang="en-US" sz="4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питание и вода поступают вовремя, клетки получают энергию и работают дружно. Тогда человеку легче бегать, играть, слушать уроки и не уставать слишком быстро.
</a:t>
            </a:r>
            <a:endParaRPr lang="en-US" sz="94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нужен сон и отдых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48287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активного дня тело начинает уставать, и ему нужен отдых. Если лечь спать вовремя, организму проще восстановить силы и подготовиться к новому дню.
</a:t>
            </a:r>
            <a:endParaRPr lang="en-US" sz="843" dirty="0"/>
          </a:p>
        </p:txBody>
      </p:sp>
      <p:sp>
        <p:nvSpPr>
          <p:cNvPr id="10" name="Text 3"/>
          <p:cNvSpPr txBox="1"/>
          <p:nvPr/>
        </p:nvSpPr>
        <p:spPr>
          <a:xfrm>
            <a:off x="354065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
</a:t>
            </a:r>
            <a:pPr algn="l" indent="0" marL="0">
              <a:lnSpc>
                <a:spcPct val="115000"/>
              </a:lnSpc>
              <a:buNone/>
            </a:pPr>
            <a:r>
              <a:rPr lang="en-US" sz="7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сне тело расслабляется, а мозг упорядочивает всё, что человек увидел, услышал и выучил. Поэтому сон помогает не только отдохнуть, но и лучше запоминать.
</a:t>
            </a:r>
            <a:endParaRPr lang="en-US" sz="859" dirty="0"/>
          </a:p>
        </p:txBody>
      </p:sp>
      <p:sp>
        <p:nvSpPr>
          <p:cNvPr id="11" name="Text 4"/>
          <p:cNvSpPr txBox="1"/>
          <p:nvPr/>
        </p:nvSpPr>
        <p:spPr>
          <a:xfrm>
            <a:off x="559842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хорошего сна легче вставать, двигаться, играть и думать. Отдохнувший ребёнок быстрее включается в дела и чувствует себя бодрее весь день.
</a:t>
            </a:r>
            <a:endParaRPr lang="en-US" sz="89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5132" y="1266498"/>
            <a:ext cx="983588" cy="112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67284" y="1266498"/>
            <a:ext cx="772819" cy="112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128410" y="1266498"/>
            <a:ext cx="1124100" cy="1124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505690" y="1266498"/>
            <a:ext cx="843075" cy="1124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телу расти и крепнуть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337626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 и фрукты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дают витамины и помогают организму работать без лишней усталости. Разные цвета на тарелке — это не украшение, а полезная подсказка для тела.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2574393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крови, пищеварению и хорошему самочувствию. Если пить достаточно, телу проще двигаться, думать и не перегреваться во время игр.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4811160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Каши и злаки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Каши и другие продукты из зёрен дают энергию на учёбу, прогулки и занятия. Они помогают надолго почувствовать сытость и не думать о перекусах каждую минуту.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7047927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Белок для роста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Мясо, рыба, яйца и молочные продукты помогают строить ткани и укреплять тело. Это как строительные кирпичики, только очень вкусные и полезные.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775" y="2859378"/>
            <a:ext cx="8905200" cy="1991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тело защищается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20150" y="1378225"/>
            <a:ext cx="19071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как барьер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закрывает тело снаружи и не пускает внутрь много вредных микробов. Если на ней есть царапина, она старается быстро зажить и снова стать крепкой.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607991" y="1378225"/>
            <a:ext cx="19071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 и слёзы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носу слизь задерживает пыль и микробы, а слёзы защищают глаза и помогают им оставаться чистыми. У тела есть свои маленькие помощники, которые работают незаметно.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95828" y="1378225"/>
            <a:ext cx="19071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и защитники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крови есть клетки, которые распознают вредных гостей и помогают с ними бороться. Так организм не остаётся без защиты, даже если микробы всё же попали внутрь.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583671" y="1378225"/>
            <a:ext cx="19071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привычки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Мытьё рук с мылом, чистая вода и аккуратность помогают защите работать лучше. Когда человек соблюдает чистоту, микробам становится намного труднее попасть в организм.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3150" y="2906695"/>
            <a:ext cx="8917800" cy="19420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движение так важно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5949" y="1484350"/>
            <a:ext cx="1566000" cy="10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становятся сильнее
</a:t>
            </a:r>
            <a:pPr algn="l" indent="0" marL="0">
              <a:lnSpc>
                <a:spcPct val="115000"/>
              </a:lnSpc>
              <a:buNone/>
            </a:pPr>
            <a:r>
              <a:rPr lang="en-US" sz="4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ходит, бегает, прыгает или играет с мячом, мышцы работают и крепнут. Чем больше разумного движения, тем легче телу справляться с обычными делами.
</a:t>
            </a:r>
            <a:endParaRPr lang="en-US" sz="894" dirty="0"/>
          </a:p>
        </p:txBody>
      </p:sp>
      <p:sp>
        <p:nvSpPr>
          <p:cNvPr id="11" name="Text 3"/>
          <p:cNvSpPr txBox="1"/>
          <p:nvPr/>
        </p:nvSpPr>
        <p:spPr>
          <a:xfrm>
            <a:off x="2783424" y="1484350"/>
            <a:ext cx="1566000" cy="10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и лёгкие тренируются
</a:t>
            </a:r>
            <a:pPr algn="l" indent="0" marL="0">
              <a:lnSpc>
                <a:spcPct val="115000"/>
              </a:lnSpc>
              <a:buNone/>
            </a:pPr>
            <a:r>
              <a:rPr lang="en-US" sz="4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движения сердцу и лёгким приходится трудиться активнее. Постепенно они начинают работать лучше, а телу проще получать кислород и силы для дел.
</a:t>
            </a:r>
            <a:endParaRPr lang="en-US" sz="894" dirty="0"/>
          </a:p>
        </p:txBody>
      </p:sp>
      <p:sp>
        <p:nvSpPr>
          <p:cNvPr id="12" name="Text 4"/>
          <p:cNvSpPr txBox="1"/>
          <p:nvPr/>
        </p:nvSpPr>
        <p:spPr>
          <a:xfrm>
            <a:off x="5014699" y="1484350"/>
            <a:ext cx="1566000" cy="10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становится бодрее
</a:t>
            </a:r>
            <a:pPr algn="l" indent="0" marL="0">
              <a:lnSpc>
                <a:spcPct val="115000"/>
              </a:lnSpc>
              <a:buNone/>
            </a:pPr>
            <a:r>
              <a:rPr lang="en-US" sz="4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прогулки или весёлой игры часто хочется улыбаться и двигаться дальше. Тело как будто говорит: «Спасибо, я проснулось!» — и это очень заметно.
</a:t>
            </a:r>
            <a:endParaRPr lang="en-US" sz="894" dirty="0"/>
          </a:p>
        </p:txBody>
      </p:sp>
      <p:sp>
        <p:nvSpPr>
          <p:cNvPr id="13" name="Text 5"/>
          <p:cNvSpPr txBox="1"/>
          <p:nvPr/>
        </p:nvSpPr>
        <p:spPr>
          <a:xfrm>
            <a:off x="7245975" y="1484367"/>
            <a:ext cx="1566000" cy="10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начинается легче
</a:t>
            </a:r>
            <a:pPr algn="l" indent="0" marL="0">
              <a:lnSpc>
                <a:spcPct val="115000"/>
              </a:lnSpc>
              <a:buNone/>
            </a:pPr>
            <a:r>
              <a:rPr lang="en-US" sz="4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короткая зарядка помогает телу проснуться и включиться в день. Несколько простых упражнений делают утро более живым, а школьные дела — чуть легче.
</a:t>
            </a:r>
            <a:endParaRPr lang="en-US" sz="96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тело делает движение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команда проходит от мозга к мышцам и помогает костям двигаться в суставах.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9050" y="1016650"/>
            <a:ext cx="32394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каждый день укрепляет мышцы, которые держат спину и плечи. Когда тело тренируется, сидеть прямо и дышать свободнее становится заметно легче.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01450" y="1560038"/>
            <a:ext cx="33696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60 минут
</a:t>
            </a:r>
            <a:endParaRPr lang="en-US" sz="5300" dirty="0"/>
          </a:p>
        </p:txBody>
      </p:sp>
      <p:sp>
        <p:nvSpPr>
          <p:cNvPr id="7" name="Text 3"/>
          <p:cNvSpPr txBox="1"/>
          <p:nvPr/>
        </p:nvSpPr>
        <p:spPr>
          <a:xfrm>
            <a:off x="701449" y="2708663"/>
            <a:ext cx="33696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ежедневной активности помогают мышцам поддерживать спину ровной.
</a:t>
            </a:r>
            <a:endParaRPr lang="en-US" sz="1383" dirty="0"/>
          </a:p>
        </p:txBody>
      </p:sp>
      <p:sp>
        <p:nvSpPr>
          <p:cNvPr id="8" name="Text 4"/>
          <p:cNvSpPr txBox="1"/>
          <p:nvPr/>
        </p:nvSpPr>
        <p:spPr>
          <a:xfrm>
            <a:off x="4833493" y="4531160"/>
            <a:ext cx="4032900" cy="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организация здравоохранения (рекомендации по физической активности для детей и подростков 5–17 лет)
</a:t>
            </a:r>
            <a:endParaRPr lang="en-US" sz="57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775" y="1224541"/>
            <a:ext cx="4527600" cy="3625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телу мешает работать хорошо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06625" y="1570700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Недосып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мало спит, тело не успевает восстановить силы. Тогда труднее сосредоточиться, играть и учиться, а усталость приходит быстрее обычного.
</a:t>
            </a:r>
            <a:endParaRPr lang="en-US" sz="1066" dirty="0"/>
          </a:p>
        </p:txBody>
      </p:sp>
      <p:sp>
        <p:nvSpPr>
          <p:cNvPr id="11" name="Text 3"/>
          <p:cNvSpPr txBox="1"/>
          <p:nvPr/>
        </p:nvSpPr>
        <p:spPr>
          <a:xfrm>
            <a:off x="5106625" y="2332137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почти не двигаться, мышцы слабеют, а сердцу и лёгким приходится сложнее. Прогулки, игры и зарядка помогают организму работать бодрее и дружнее.
</a:t>
            </a:r>
            <a:endParaRPr lang="en-US" sz="1066" dirty="0"/>
          </a:p>
        </p:txBody>
      </p:sp>
      <p:sp>
        <p:nvSpPr>
          <p:cNvPr id="12" name="Text 4"/>
          <p:cNvSpPr txBox="1"/>
          <p:nvPr/>
        </p:nvSpPr>
        <p:spPr>
          <a:xfrm>
            <a:off x="5106625" y="3093579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Грязные руки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руках легко собираются микробы, особенно после улицы и перед едой. Если не мыть руки, вредным гостям проще попасть в организм.
</a:t>
            </a:r>
            <a:endParaRPr lang="en-US" sz="1066" dirty="0"/>
          </a:p>
        </p:txBody>
      </p:sp>
      <p:sp>
        <p:nvSpPr>
          <p:cNvPr id="13" name="Text 5"/>
          <p:cNvSpPr txBox="1"/>
          <p:nvPr/>
        </p:nvSpPr>
        <p:spPr>
          <a:xfrm>
            <a:off x="5106625" y="3855017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Сладости без меры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сладкого и газировки слишком много, зубам и телу это не помогает. Полезнее выбрать воду, фрукты и нормальную еду, которая даёт силы надолго.
</a:t>
            </a:r>
            <a:endParaRPr lang="en-US" sz="106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19150" y="2575212"/>
            <a:ext cx="3296100" cy="207615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02744" y="2575212"/>
            <a:ext cx="3296100" cy="207615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органы помогают друг другу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1486275" y="1303043"/>
            <a:ext cx="27618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сердце спешит на помощь
</a:t>
            </a:r>
            <a:pPr algn="l" indent="0" marL="0">
              <a:lnSpc>
                <a:spcPct val="115000"/>
              </a:lnSpc>
              <a:buNone/>
            </a:pPr>
            <a:r>
              <a:rPr lang="en-US" sz="9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игры сердце начинает биться быстрее, чтобы кровь быстрее доставляла кислород к мышцам. Тогда ноги бегут смелее, а руки ловят мяч увереннее. Если одному органу нужно больше работы, остальные подстраиваются и помогают.
</a:t>
            </a:r>
            <a:endParaRPr lang="en-US" sz="1003" dirty="0"/>
          </a:p>
        </p:txBody>
      </p:sp>
      <p:sp>
        <p:nvSpPr>
          <p:cNvPr id="10" name="Text 2"/>
          <p:cNvSpPr txBox="1"/>
          <p:nvPr/>
        </p:nvSpPr>
        <p:spPr>
          <a:xfrm>
            <a:off x="4869869" y="1303043"/>
            <a:ext cx="27618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 на уроке и на прогулке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мозг запоминает, глаза читают, а лёгкие спокойно дают телу кислород. На прогулке мышцы двигают тело, кожа чувствует ветер, а сердце разносит силы по всему организму. Вместе органы делают жизнь удобной и интересной.
</a:t>
            </a:r>
            <a:endParaRPr lang="en-US" sz="1007" dirty="0"/>
          </a:p>
        </p:txBody>
      </p:sp>
      <p:sp>
        <p:nvSpPr>
          <p:cNvPr id="11" name="Text 3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9275" y="2543899"/>
            <a:ext cx="8885400" cy="233415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8950" y="374598"/>
            <a:ext cx="6746100" cy="68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3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человека работает как дружная команда
</a:t>
            </a:r>
            <a:endParaRPr lang="en-US" sz="2334" dirty="0"/>
          </a:p>
        </p:txBody>
      </p:sp>
      <p:sp>
        <p:nvSpPr>
          <p:cNvPr id="5" name="Text 1"/>
          <p:cNvSpPr txBox="1"/>
          <p:nvPr/>
        </p:nvSpPr>
        <p:spPr>
          <a:xfrm>
            <a:off x="1198950" y="1212675"/>
            <a:ext cx="67461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Кости, мышцы, сердце, лёгкие и мозг не ленятся по очереди — они трудятся вместе. Если помогать телу сном, чистотой, движением и полезной едой, оно отвечает силой и бодростью.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2026-05-25T17:09:01Z</dcterms:created>
  <dcterms:modified xsi:type="dcterms:W3CDTF">2026-05-25T17:09:01Z</dcterms:modified>
</cp:coreProperties>
</file>