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 литературе: сильный конфликт, выбор и его последствия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где ошибка, выбор и судьба меняют всё.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трагедия и зачем ее изучать в 8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родилась в Древней Греции и стала важным жанром, потому что через судьбу героя показывает долг, вину, любовь и ответственность. В 8 классе она помогает увидеть, как конфликт раскрывает нравственные вопросы.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заставляет задуматься о цене ошибки, гордости, ревности, мести или случайного стечения обстоятельств. В ней важны не только события, но и глубокий нравственный смысл.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трагедии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всегда есть острый конфликт, который не удается разрешить мирно. Герой оказывается перед трудным выбором, а события постепенно ведут к напряжению и перелому.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трагедии связан с утратой, гибелью, разлукой или тяжелым внутренним потрясением. Последствия поступков оказываются необратимыми, поэтому сюжет оставляет сильное впечатление.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трагический сюжет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в трагедии: от завязки до нравственного итога.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трагедия и театр Древней Греции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под открытым небом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трагедии показывали в амфитеатрах, где зрители сидели под открытым небом и видели сцену со всех сторон. Пространство театра само усиливало ощущение торжественности и общего переживания события.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и высокий костюм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Актеры выступали в масках и высоких костюмах, чтобы образ героя был заметен издалека. Такие детали помогали подчеркнуть характер, возраст и состояние персонажа, а также делали представление более выразительным.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хора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не просто сопровождал действие, а комментировал его и помогал зрителям понимать смысл конфликта. Он выражал общую оценку происходящего, словно соединяя личную историю героя с мнением всего сообщества.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Трагедия, драма и комедия: в чем различие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три жанра по конфликту, финалу и эмоциональному эффекту.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сильнее других жанров показывает необратимость последствий выбора и цену человеческой ошибки.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литературоведческой классификации жанров
</a:t>
            </a:r>
            <a:endParaRPr lang="en-US" sz="10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трагедия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трагедия строится не только на событии, но и на внутреннем переломе героя.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конфликт и ошибка; именно они запускают цепь событий, ведущую к утрате и выводу.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трагедии по школьному курсу литературы
</a:t>
            </a:r>
            <a:endParaRPr lang="en-US" sz="10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герой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просто действует, а решает, как поступить по совести. В трагедии этот выбор всегда труден, потому что каждое решение имеет высокую цену.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характер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герой часто смел, честен и способен на благородный поступок. Его достоинства вызывают уважение и заставляют зрителя верить в его выбор.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людьми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герой влияет не только на себя, но и на близких, друзей, общество. Поэтому его история воспринимается как личная и одновременно общая.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уязвимость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сильными качествами у героя есть слабость: гордость, упрямство, ревность или доверчивость. Именно она делает его поступки опасными для него самого.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Роковая ошибка и цена одного выбора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развилки, треснувшего пути или закрытой двери помогает понять: назад дороги нет. Трагедия особенно сильна там, где выбор сделан один раз, а последствия остаются надолго.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один поступок способен изменить судьбу героя и окружающих. Иногда ошибка кажется небольшой, но именно она запускает цепочку событий, которую уже невозможно остановить.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встречаются в трагедии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особенно заметны, когда герой стремится сохранить себя, но сталкивается с сильным противодействием.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возникает там, где важные для человека ценности вступают в конфликт и не оставляют простого выхода.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трагических произведений в школьной программе литературы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 Уильяма Шекспира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 Гамлет сталкивается с долгом мести и мучительными сомнениями. Его внутренняя борьба показывает, как трудный выбор может затянуться и привести к тяжелым последствиям.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Влюбленные оказываются между чувством и враждой своих семей. Трагедия строится на том, что любовь не может преодолеть ненависть окружающих.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«Макбет»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власти толкает Макбета на преступление, а затем — к страху и вине. Шекспир показывает, как одна уступка пороку разрушает человека изнутри.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трагические произведения и их основные конфликты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трагический конфликт может быть связан с разными силами: внутренним сомнением, любовью, судьбой, властью или общественными законами.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трагизм рождается из столкновения человека с силой, которую он не может легко преодолеть.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обзор классических трагических произведений мировой и русской литературы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трагедия вызывает сильные чувства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читатель переходит от сочувствия к переживанию утраты.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«трагедия» в литературе и в обычной жизни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трагедией называют событие, связанное с гибелью людей, пожаром, войной или другой тяжелой бедой, которая приносит невосполнимую утрату и боль.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употреблении слово подчеркивает масштаб несчастья и то, что последствия уже нельзя отменить или исправить, даже если причина была случайной.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трагедия — это жанр, где показаны острый конфликт, нравственный выбор героя, его вина или ошибка, а также тяжелый исход событий.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литературное и бытовое значение связаны общим чувством потери, но в художественном произведении трагедия еще помогает понять смысл поступков и характеров.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трагедий в жизни людей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трагедии бывают и стихийными, и вызванными людьми. Это важно для различения случайной беды и ответственности.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трагедии связаны с человеческими решениями, но природные и медицинские причины тоже играют большую роль.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причинам трагических событий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трагедию убедительной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выглядит правдоподобно, когда поступки героя понятны, а его мотивы связаны с характером, а не с случайной прихотью автора.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усиливают серьезные последствия, точные чувства персонажей и ощущение, что избежать развязки уже невозможно.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конфликт должен нарастать постепенно: тогда читатель видит, как мелкая ошибка, давление обстоятельств или неверное решение приводят к большой беде.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памяти и скорби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Свеча, черная лента, цветы и памятник часто становятся знаками скорби. Они помогают без лишних слов показать тишину, уважение и боль утраты.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утраты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место, тишина или забытая вещь могут говорить о потере не меньше, чем прямое описание. Такие образы делают трагическое событие особенно запоминающимся.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памяти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трагическое произведение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перейти от сюжета к смыслу и нравственному выводу.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трагического финала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 каким признакам можно узнать трагический конец произведения и понять его смысл.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узнается не по громкости события, а по его последствиям для героев и читателя.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анализу трагических произведений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как жанр о выборе, ответственности и цене ошибок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показывает, что один шаг может изменить жизнь человека и судьбы окружающих. Этот жанр учит видеть цену выбора, понимать причины конфликта и задумываться о нравственной ответственности.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2026-05-19T05:44:36Z</dcterms:created>
  <dcterms:modified xsi:type="dcterms:W3CDTF">2026-05-19T05:44:36Z</dcterms:modified>
</cp:coreProperties>
</file>