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жизни: главные темы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структуру, функции и значение клеток в живых организмах.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открытию клеточной структуры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увидел клетки через микроскоп. С тех пор микроскопия развилась, открыв микромир и заложив основы клеточной теории и современной биологии.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о клетке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минимальная единица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минимальная структурная единица жизни, способная самостоятельно выполнять обмен веществ и размножаться. Она формирует основу всех живых организмов.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бывают одноклеточными, например, бактерии, и многоклеточными, как человек. Человеческое тело содержит более 10 триллионов клеток, объединяющихся в ткани и органы.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отличаются по форме и размеру в зависимости от функций. Например, нервные клетки имеют длинные отростки, а кровь содержит мелкие красные клетки для переноса кислорода.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типичной клетки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отделяет клетку от внешней среды и контролирует поступление веществ, поддерживая внутренние условия для жизни клетки.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органоиды, которые выполняют различные функции: производство энергии, синтез белков и транспорт веществ внутри клетки.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генетическую информацию, руководит жизненными процессами и регулирует деление и рост клетки.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строение мембраны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и белки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состоит из двойного слоя фосфолипидов с встроенными белками, обеспечивающими селективный транспорт веществ и коммуникацию с окружающей средой.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взаимодействие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защищает клетку от вредных воздействий и обеспечивает обмен сигналами с другими клетками, поддерживая целостность и функции ткани.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органоиды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полужидкую среду, где происходят большинство химических реакций и расположены органоиды, обеспечивающие энергоснабжение и синтез веществ.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энергию, рибосомы отвечают за сборку белков, эндоплазматическая сеть транспортирует молекулы, а аппарат Гольджи упаковывает и распределяет вещества.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органоидов в клетке: основные функции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распределены по функциям, обеспечивая оптимальную работу клетки через слаженную кооперацию.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повышает эффективность обменных процессов и поддерживает жизнеспособность клетки.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хромосомы с ДНК, которые хранят всю генетическую информацию клетки. По этой информации строятся необходимые белки для жизнедеятельности.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Окружённое ядерной оболочкой с порами, ядро регулирует обмен веществ с цитоплазмой. Ядрышко отвечает за производство рибосом, важных для синтеза белков.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энергии в клетке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питательные вещества в АТФ — основной источник энергии для клеточных процессов. Чем активнее клетка, тем больше в ней митохондрий.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функции клетки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мышечные клетки содержат большое количество митохондрий для обеспечения непрерывной работы и сокращений, что требует высокого уровня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синтез белка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РНК и белков, формируют белковые цепочки, соединяя аминокислоты в соответствии с генетической инструкцией, обеспечивая рост и обновление клеточных структур.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располагаются на шероховатой эндоплазматической сети и плавают в цитоплазме, что позволяет клетке гибко регулировать производство белков по потребностям.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919" y="1175216"/>
            <a:ext cx="351006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и сходства органоидов в растительных и животных клетках. Основные отличия — клеточная стенка, хлоропласты и крупная вакуоль, присутствующие только в растительных клетках; митохондрии и рибосомы есть у обеих.
</a:t>
            </a:r>
            <a:endParaRPr lang="en-US" sz="1281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дополнительные структуры для фотосинтеза и поддержки формы, тогда как животных клеток отличаются пластичной формой и отсутствием клеточной стенки.
</a:t>
            </a:r>
            <a:endParaRPr lang="en-US" sz="1402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вакуоль у растений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растений состоит из целлюлозы, придающей прочность клетке и защищающей её от механических повреждений. Это обеспечивает устойчивость тканей и сохраняет форму клетки.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большую часть объёма растительной клетки, служит хранилищем воды, питательных веществ и продуктов обмена. Поддерживает тургор — внутреннее давление, важное для жизнедеятельности растения.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животной клетки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клеточной стенки и гибкость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лишены клеточной стенки, что даёт им гибкость и способность менять форму. Это позволяет клеткам выполнять разнообразные функции, перемещаться и адаптироваться к условиям среды.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лизосом для внутриклеточного пищеварения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лишние или повреждённые органоиды, а также поглощённые вещества. Они играют важную роль в очищении клетки и её обмене веществ.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как гликоген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основные запасы энергии хранятся в виде гликогена — полимера глюкозы. Такой запас быстро мобилизуется при необходимости для поддержания жизнедеятельности.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организмы: примеры и роль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одноклеточным организмам относятся бактерии, простейшие, инфузории и дрожжи. Они самостоятельно выполняют все функции жизни: питание, дыхание, движение и размножение.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играют важную роль в биогеохимических циклах, разлагая органику и участвуя в почвообразовании, обеспечивая баланс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Многоклеточность: эволюция и преимущества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между клетками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многоклеточных организмах клетки специализируются на выполнении определённых задач, например, мышечные отвечают за сокращение, а нервные — за передачу сигналов. Это повышает общую эффективность организма.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возникновение многоклеточности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появились в ходе эволюции как результат объединения одноклеточных. Кооперация клеток обеспечила возможность развития сложных тканей и органов у растений и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клетки: стадии деления
</a:t>
            </a:r>
            <a:endParaRPr lang="en-US" sz="295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цитологии и молекулярной биологии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поступает в клетку и участвует в дыхании, обеспечивая выработку энергии в виде АТФ, необходимой для всех биохимических процессов.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преобразования веществ обеспечивают синтез новых молекул, важных для роста, восстановления и функционирования клетки.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клетки включает усвоение глюкозы, аминокислот и липидов, которые служат строительным материалом и источником энергии.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 — удаление веществ, которые могут быть токсичны, поддерживает внутренний гомеостаз и здоровье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развития клеточной теории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1665 год — Роберт Гук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наблюдение и описание клеток при изучении пробкового материала под микроскопом заложили основы клеточной биологии.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1838-1839 гг. — Шлейден и Шванн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сформулировали клеточную теорию, утверждая, что все организмы состоят из клеток и клетка — единица жизни.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клеточной теории с учётом молекулярной биологии, генетики и биотехнологий подтверждает универсальность клеточного происхождения жизни.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1855 год — Рудольф Вирхов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Развил теорию, доказав, что клетки возникают только путём деления существующих клеток, отвергая спонтанное зарождение.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клеток для жизни и медицины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лежит в основе создания антибиотиков, вакцин и методов лечения генетических заболеваний, что значительно улучшило здоровье и продолжительность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клеточные технологии используются в тканевой инженерии, трансплантации и тестировании лекарств, открывая новые пути для медицинских инноваций.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ключ к пониманию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образуют основу всех живых организмов, раскрывая принципы их функционирования и развития. Знания о клетках стимулируют прогресс в биологии, медицине и биотехнологиях, расширяя возможности улучшения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2026-05-09T06:58:22Z</dcterms:created>
  <dcterms:modified xsi:type="dcterms:W3CDTF">2026-05-09T06:58:22Z</dcterms:modified>
</cp:coreProperties>
</file>