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 and Festivals: Maslenitsa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Масленице по-английски.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помогает понять русскую традицию проводов зимы и одновременно повторить английские слова о праздниках, еде, семье и весне. Это знакомая и яркая тема для 5 класса, удобная для чтения, говорения и сравнения культур.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Maslenitsa in Russian culture and English lessons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запомнить, что Maslenitsa — не один день, а целый праздничный цикл.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дней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длится всю неделю перед Великим постом.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 Масленицы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41221"/>
            <a:ext cx="4063200" cy="2186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урока помогают описывать Масленицу короткими и понятными английскими фразами.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объединяет праздник, время года, семью и вежливые действия в одном тексте.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Holidays and Festivals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words for the lesson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347" y="907575"/>
            <a:ext cx="3898205" cy="3848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Pancakes as the main symbol of the holiday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 считаются главным символом Масленицы, потому что они круглые, золотистые и тёплые. Такие образы легко связать со словом sun и описать простыми английскими предложениями.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блинах подойдут слова round, warm, tasty, golden, sweet и delicious. Они помогают ученикам составлять короткие, но выразительные предложения без сложной грамматики.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ученики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Pancakes are round и Pancakes look like the sun удобно читать вслух и запоминать. Они подходят для описания картинки и устного ответа на уроке.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едят блины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предложениях можно назвать jam, honey и sour cream. Так ученики повторяют лексику по теме food и учатся говорить о любимой начинке коротко и понятно.
</a:t>
            </a:r>
            <a:endParaRPr lang="en-US" sz="10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основных традиций Масленицы
</a:t>
            </a:r>
            <a:endParaRPr lang="en-US" sz="106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объединяет еду, общение и активные игры, поэтому его легко описывать через знакомые действия и слова.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блины и общение: именно они создают тёплую семейную атмосферу праздника.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people do during Maslenitsa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7339" y="3209921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6301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Maslenitsa activities and simple English verbs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dance часто встречается рядом с cheerful настроением. Ученики могут описать праздник коротко: people dance, smile and enjoy the day, используя знакомые глаголы и простые структуры.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Танцевать и улыбаться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cook легко соединяется с темой блинов. Ученики могут сказать families cook pancakes and everyone eats together, чтобы описать праздник через простое совместное действие.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 и угощать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visit relatives and grandparents помогает включить тему семьи. Такие предложения показывают, что Масленица — это не только еда, но и время встреч и общения.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Навещать родных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Масленицы люди sing songs и радуются празднику. Это удобный пример для Present Simple, потому что действие можно показать на картинке и легко назвать вслух.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забавы помогают повторить глагол play. Подходит фраза children play games, because it is easy to remember and directly connects language with holiday activities.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Maslenitsa week in simple order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традиций Масленицы по дням недели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Maslenitsa doll and its meaning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Чучело Масленицы обычно делают из соломы, ткани и старой одежды. Это помогает ученикам запомнить слова straw, clothes и doll, описывая традиционный праздничный объект.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символизирует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или чучело означает зиму, которую провожают в конце недели. Через этот образ легко объяснить значение слов winter, goodbye и fire в контексте праздника.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подходят простые предложения: The doll is made of straw. It means winter. People say goodbye to winter at the end of the week.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праздником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чучело сжигают, праздник словно заканчивает зиму и уступает место весне. Такой образ делает традицию понятной и яркой для устного описания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прощении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последний день Масленицы люди говорят I am sorry и Please forgive me. Эти фразы помогают выразить уважение, доброжелательность и готовность начать новую неделю мирно.
</a:t>
            </a:r>
            <a:endParaRPr lang="en-US" sz="1371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добавить Thank you и другие polite words. Так ученики видят, что язык нужен не только для рассказа о празднике, но и для общения по правилам вежливости.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Forgiveness Sunday завершает Масленицу спокойно и красиво. Эта традиция напоминает, что праздник связан не только с весельем, но и с добрыми отношениями между людьми.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Forgiveness Sunday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7" y="1518700"/>
            <a:ext cx="391574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и грамматика для 5 класса по теме Holidays and Festivals.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помогают читать, повторять лексику и рассказывать о празднике на английском языке.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короткие и понятные; они дают готовую опору для устного ответа о Масленице.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sentences about Maslenitsa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Holidays and Festivals.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слов помогают описывать Масленицу в простых предложениях и быстро подбирать нужную лексику.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 — actions и food: именно они чаще всего нужны для рассказа о празднике.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that best fit the holiday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spring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этого типа появляются в конце зимы, когда люди ждут тепла и стараются проводить холодный сезон ярко и шумно.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Pancake Day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и ряде других стран отмечают Pancake Day: люди пекут блины или похожие лепёшки и устраивают весёлые семейные встречи.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idea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таких традициях есть общее: вкусная еда, игры, общение с близкими и радостное ожидание весны.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Maslenitsa and similar festivals in other countries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36" y="875450"/>
            <a:ext cx="2728727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36" y="861375"/>
            <a:ext cx="2728727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Масленицу особенно заметны красный, жёлтый, оранжевый и белый цвета. Они напоминают солнце, снег и первые признаки весны. Такая палитра делает праздник ярким и легко узнаваемым на картинке.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colors everywhere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надевают тёплую одежду, шарфы, шапки и сапоги. Это удобно для прогулок, игр на улице и встреч с друзьями. По внешнему виду сразу чувствуется, что праздник проходит в холодное время года.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clothes for outdoor fun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Масленицы обычно шумная, дружелюбная и очень живая. Люди улыбаются, разговаривают, играют и угощают друг друга. Для описания подходят слова bright, cheerful, warm and friendly.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cheerful holiday mood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Colors, clothes and the atmosphere of the holiday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a short story about Maslenitsa in English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простых шагов для устного или письменного рассказа о празднике.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Maslenitsa in school life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удобна для игр со словами и описания иллюстраций. Дети соотносят новые слова с изображениями блинов, зимы, солнца и семейных встреч, а потом называют их по-английски.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картинки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Масленица помогает читать короткие тексты без сложных слов. Ученики быстро находят знакомую лексику о празднике, еде, семье и погоде и лучше понимают общий смысл.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для чтения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подходит для коротких диалогов в классе. Ученики задают простые вопросы о любимых блинах, угощении и праздновании, а затем отвечают полными, но очень короткими фразами.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помогает повторить полезные темы из повседневной речи: food, family, weather and holidays. Благодаря этому ученики говорят увереннее и легче строят собственные предложения.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общения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54579"/>
            <a:ext cx="4063200" cy="23602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вопросы и ответы для устной практики на уроке.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Q&amp;A удобно заучивать и использовать в диалогах; они тренируют и понимание, и говорение.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разговорная практика по теме Holidays.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questions and answers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подборка для урока английского языка, 5 класс.
</a:t>
            </a:r>
            <a:endParaRPr lang="en-US" sz="95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легко связывается с повседневным опытом детей и позволяет работать с простыми, но полезными фразами.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новая лексика и говорение: они развиваются естественно через знакомый и яркий праздник.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topic is good for learning English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назвать Масленицу по-английски и объяснить, что это русский праздник. Это создаёт основу для короткого, но связного ответа на уроке.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остаются ключевые слова по теме: holiday, pancake, winter, spring, family, games, celebrate, forgive. Их хватает, чтобы составить простой рассказ.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строить 3–5 коротких предложений о времени праздника, еде, играх и семейных встречах. Такой объём подходит для устного ответа в 5 классе.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русская традиция может стать поводом для изучения английского языка. Дети сравнивают праздники и лучше запоминают новую лексику в контексте.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remember after the lesson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делает урок английского понятным и живым: через блины, игры, семью и прощение ученики учат новые слова, строят простые фразы и сравнивают традиции разных стран.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Maslenitsa as a lively topic for an English lesson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2026-05-30T11:17:52Z</dcterms:created>
  <dcterms:modified xsi:type="dcterms:W3CDTF">2026-05-30T11:17:52Z</dcterms:modified>
</cp:coreProperties>
</file>