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география: как устроено пространство жизни и хозяйства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том, как территория формирует развитие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экономическая и социальная география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объясняет, почему население, предприятия, услуги и инфраструктура размещены неравномерно. Он соединяет анализ карт, статистики и территорий, чтобы показать связи между природой, обществом и хозяйством.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как фактор развития территории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рынкам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морям, соседним странам и крупным потребителям снижает транспортные издержки и ускоряет обмен товарами. Поэтому выгодное положение часто становится началом хозяйственного роста территории.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удалённость от центров развития могут замедлять освоение территории. В сложных природных условиях расходы на строительство и перевозки возрастают, а хозяйственная активность концентрируется точечно.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 магистралях и узлах сообщения усиливает связи между регионами, привлекает склады, предприятия и сервис. Чем лучше включённость в транспортную сеть, тем выше мобильность капитала и людей.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и районы выигрывают за счёт выгодного положения, другие остаются периферией из-за изоляции. Именно это различие помогает понять, почему развитие в мире распределено неравномерно.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производства и их влияние на отрасли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особенно важны для разных видов хозяйственной деятельности.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выбирают территории с наиболее выгодным сочетанием ресурсов, транспорта, кадров и знаний.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базовым факторам размещения производства в экономической географии
</a:t>
            </a:r>
            <a:endParaRPr lang="en-US" sz="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хозяйства по секторам экономики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Секторная структура отражает различия в уровне технологий, занятости и роли услуг в экономике стран.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больше значение услуг и знаний, а доля сельского хозяйства обычно снижается.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типичной структуры экономики по группам стран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хозяйства, услуг и социальной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управление, работу, образование, медицину и культуру. Здесь сосредоточены учреждения, без которых сложно организовать современную жизнь и принять экономические решения на разных уровнях.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деловой центр, жилые кварталы, промышленные зоны и транспортные узлы обычно располагаются отдельно. Такое зонирование помогает распределить потоки людей, грузов и сервисов.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возможностей для учёбы, карьеры и повседневных услуг, поэтому усиливает миграционный приток. Именно это поддерживает рост агломераций и повышает плотность застройки.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заметнее нагрузка на дороги, жильё, инженерные сети и общественные пространства. Поэтому качество городской среды становится важнейшим условием её устойчивого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к хозяйственным районам: как складывается территориальная структура
</a:t>
            </a:r>
            <a:endParaRPr lang="en-US" sz="1686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формирования хозяйственных связей на основе ресурсов, населения и транспорта.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мира: размещение, плотность и миграции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19100" y="1439463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сосредоточено неравномерно: наиболее плотные районы формируются в долинах рек, на побережьях и в крупных городах, где легче жить, работать и торговать.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619100" y="2093922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людей воздействуют климат, рельеф, природные ресурсы и история освоения территории. Там, где условия сложнее, плотность населения обычно ниже и расселение более разрежено.
</a:t>
            </a:r>
            <a:endParaRPr lang="en-US" sz="1004" dirty="0"/>
          </a:p>
        </p:txBody>
      </p:sp>
      <p:sp>
        <p:nvSpPr>
          <p:cNvPr id="12" name="Text 4"/>
          <p:cNvSpPr txBox="1"/>
          <p:nvPr/>
        </p:nvSpPr>
        <p:spPr>
          <a:xfrm>
            <a:off x="619100" y="2748383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людей меняют численность, возрастной состав и обеспеченность трудовыми ресурсами. Миграции особенно заметны там, где есть разрыв в уровне жизни и возможностях занятости.
</a:t>
            </a:r>
            <a:endParaRPr lang="en-US" sz="1004" dirty="0"/>
          </a:p>
        </p:txBody>
      </p:sp>
      <p:sp>
        <p:nvSpPr>
          <p:cNvPr id="13" name="Text 5"/>
          <p:cNvSpPr txBox="1"/>
          <p:nvPr/>
        </p:nvSpPr>
        <p:spPr>
          <a:xfrm>
            <a:off x="619100" y="3402831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ради работы, учёбы, безопасности, семейных обстоятельств и более высокого качества жизни. Эти мотивы помогают понять, почему одни территории теряют население, а другие его накапливают.
</a:t>
            </a:r>
            <a:endParaRPr lang="en-US" sz="1004" dirty="0"/>
          </a:p>
        </p:txBody>
      </p:sp>
      <p:sp>
        <p:nvSpPr>
          <p:cNvPr id="14" name="Text 6"/>
          <p:cNvSpPr txBox="1"/>
          <p:nvPr/>
        </p:nvSpPr>
        <p:spPr>
          <a:xfrm>
            <a:off x="619100" y="4057279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усиливает притяжение населения к агломерациям, где сосредоточены услуги и рабочие места. В результате городское пространство расширяется, а сельские районы теряют часть жителей.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 и изменение возрастной структуры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поздним стадиям связан не только с рождаемостью и смертностью, но и с ростом качества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 запускает быстрый рост, а последующее старение населения требует новых решений в образовании, медицине и пенсионной системе.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демографического перехода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миграций и их территориальные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миграций меняют расселение и рынок труда.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перераспределяют население, усиливают пространственное неравенство и меняют трудовой потенциал территорий.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видам миграций в социально-экономической географии
</a:t>
            </a:r>
            <a:endParaRPr lang="en-US" sz="7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761"/>
            <a:ext cx="209400" cy="1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710"/>
            <a:ext cx="209400" cy="1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природные ресурсы и их неравномерное размещение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природный газ и уголь сосредоточены лишь в отдельных бассейнах и районах. Это формирует экспортную специализацию стран, влияет на цену энергии и делает экономику многих государств зависимой от импорта.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чёрных и цветных металлов размещены крайне неравномерно, поэтому металлургия тяготеет к сырьевым районам или крупным транспортным узлам. От этого зависят промышленная кооперация и размещение целых производственных цепочек.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плодородные земли — ресурсы, определяющие сельское хозяйство, расселение и качество жизни населения. Их дефицит усиливает конкуренцию за территорию, а избыток создаёт преимущества для развития регионов.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мира и изменение структуры источников энергии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чистой энергетике идёт неравномерно: темпы зависят от политики стран, стоимости технологий и доступности инфраструктуры.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сохраняет доминирование, но доля возобновляемых источников растёт, постепенно меняя географию промышленности и транспорта.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международные оценки структуры первичного энергопотребления; актуальные доли в разных источниках варьируют по годам и методикам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ресурсы, производство и рынок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как ворота в мировую торговлю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набережной видны краны, контейнерные площадки и причалы, где груз быстро переходит с судна на склад или поезд. Такой узел соединяет внутренний рынок с внешними поставками и экспортом, сокращая время доставки и расширяя хозяйственные связи.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Станция, вокруг которой растёт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железнодорожная станция редко существует сама по себе: рядом появляются депо, логистические центры, магазины и жилые кварталы. Через неё проходят пассажирские и грузовые потоки, а территория вокруг постепенно превращается в важный узел расселения и занятости.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Автодорога как линия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 меняет жизнь целого района: вдоль неё возникают АЗС, склады, сервисные предприятия и индустриальные площадки. Чем выше качество дорожной сети, тем быстрее движутся товары, тем ниже издержки бизнеса и тем теснее связи между регионами.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урбанизации и пути их решения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роста города: от притока населения к перегрузке инфраструктуры и мерам городского управления.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мировое хозяйство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46867" y="1848609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распределяет сырьё, производство, услуги и потребление между разными территориями. Это повышает эффективность, но одновременно делает страны взаимозависимыми и чувствительными к кризисам на внешних рынках.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446867" y="260707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силы
</a:t>
            </a:r>
            <a:pPr algn="l" indent="0" marL="0">
              <a:lnSpc>
                <a:spcPct val="115000"/>
              </a:lnSpc>
              <a:buNone/>
            </a:pPr>
            <a:r>
              <a:rPr lang="en-US" sz="4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мощные узлы мировой экономики сосредоточены в Северной Америке, Европе и Восточной Азии. Здесь особенно развиты финансы, высокие технологии, научные исследования и управление глобальными потоками капитала.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446867" y="1090150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выбирают те отрасли, где у них есть преимущества: ресурсы, технологии, капитал или рабочая сила. Поэтому мировая экономика складывается не как набор одинаковых хозяйств, а как система взаимодополняющих центров и периферий.
</a:t>
            </a:r>
            <a:endParaRPr lang="en-US" sz="913" dirty="0"/>
          </a:p>
        </p:txBody>
      </p:sp>
      <p:sp>
        <p:nvSpPr>
          <p:cNvPr id="13" name="Text 5"/>
          <p:cNvSpPr txBox="1"/>
          <p:nvPr/>
        </p:nvSpPr>
        <p:spPr>
          <a:xfrm>
            <a:off x="453989" y="339310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товар часто проходит длинный путь: добыча сырья, обработка, сборка, транспортировка, реклама и продажа. Каждое звено может находиться в другой стране, что делает экономику по-настоящему пространственной.
</a:t>
            </a:r>
            <a:endParaRPr lang="en-US" sz="965" dirty="0"/>
          </a:p>
        </p:txBody>
      </p:sp>
      <p:sp>
        <p:nvSpPr>
          <p:cNvPr id="14" name="Text 6"/>
          <p:cNvSpPr txBox="1"/>
          <p:nvPr/>
        </p:nvSpPr>
        <p:spPr>
          <a:xfrm>
            <a:off x="453989" y="4179134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связи между странами, тем быстрее распространяются технологии, инвестиции и товары. Но рост взаимосвязанности усиливает и конкуренцию, поэтому устойчивость экономики зависит от её гибкости и разнообразия партнёров.
</a:t>
            </a:r>
            <a:endParaRPr lang="en-US" sz="9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мира: различия в уровне развития и специализации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регионы мира отличаются не только доходами, но и демографией, типом занятости и темпами урбанизации.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тесно связан со структурой хозяйства: развитые регионы опираются на услуги и технологии, а сырьевые и быстрорастущие регионы — на ресурсы и демографический рост.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региональная характеристика на основе общих географических закономерностей
</a:t>
            </a:r>
            <a:endParaRPr lang="en-US" sz="5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человеческого развития как показатель качества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помогает увидеть не только уровень дохода, но и то, насколько общество вкладывается в здоровье и образование людей.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Сбалансированность трёх компонентов важнее одного сильного показателя: устойчиво высокий ИЧР формируется там, где одновременно развиты медицина, школа и экономика.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развития ООН (UNDP), методика ИЧР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425"/>
            <a:ext cx="324000" cy="25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705025"/>
            <a:ext cx="324000" cy="28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05025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719425"/>
            <a:ext cx="324000" cy="259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территориального развития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 транспортный поток ухудшают качество воздуха в городах и промышленных районах. Это повышает риск заболеваний и делает экологическую ситуацию важным критерием оценки территории.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Сбросы предприятий и коммунальные стоки приводят к ухудшению состояния рек, озёр и подземных вод. При дефиците очистных сооружений страдают и хозяйство, и здоровье населения.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истощение почв и накопление отходов нарушают природный баланс территории. Такие процессы уменьшают устойчивость экосистем и ограничивают возможности дальнейшего развития без дополнительных затрат.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промышленная система, тем выше вероятность аварий и локальных катастроф. Поэтому экологическая безопасность зависит не только от технологий, но и от строгого контроля за их применением.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 требует согласовать экономический рост, социальные интересы и охрану природы. Только так территория сохраняет ресурсы для будущего и не теряет качество среды 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системе мирового и регионального развития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выделяется огромной территорией и разнообразием природных условий. Это создаёт большие возможности для ресурсного освоения, но одновременно усложняет управление хозяйством и делает особенно важными транспорт и связь.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населения, крупнейшие города и многие предприятия сосредоточены в европейской части страны. Восточные территории богаты ресурсами, но более слабо освоены и удалены от основных рынков.
</a:t>
            </a:r>
            <a:endParaRPr lang="en-US" sz="903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магистралей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Протяжённые железнодорожные и автомобильные линии связывают районы добычи, переработки и потребления. Для России транспорт — не просто отрасль, а условие целостности хозяйственного пространства.
</a:t>
            </a:r>
            <a:endParaRPr lang="en-US" sz="903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по-разному сочетаются сырьевые, промышленные и транспортные функции. Именно поэтому региональная политика должна учитывать различия в ресурсах, плотности населения и доступности инфраструктуры.
</a:t>
            </a:r>
            <a:endParaRPr lang="en-US" sz="9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как ключ к пониманию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учит видеть за картой реальные связи людей, ресурсов и хозяйства. Именно пространство помогает объяснить, почему одни территории развиваются быстрее других.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2026-06-03T00:32:20Z</dcterms:created>
  <dcterms:modified xsi:type="dcterms:W3CDTF">2026-06-03T00:32:20Z</dcterms:modified>
</cp:coreProperties>
</file>