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на Земле: ключевые темы и 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зависит от уникального сочетания природных условий.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научный контекст изучения условий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учёные исследуют условия, необходимые для жизни. Биология помогает понять процессы эволюции и устойчивости экосистем на Земле.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из азота (78%), кислорода (21%) и других газов, необходимых для дыхания и биологических процессов.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атмосферы в поддержании жизни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живые организмы от вредного ультрафиолетового излучения и поддерживает комфортную температуру на поверхности Земли.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атмосферу происходит круговорот воды, что обеспечивает влагу для экосистем и регулирует климат.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 зависят от атмосферы, влияя на распределение и жизнедеятельность различных видов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главный компонент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от 50 до 95 процентов массы большинства организмов. Она участвует в обмене веществ и стабилизирует внутреннюю среду клеток, поддерживая жизненные процессы.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теплоёмкости вода сохраняет температуру среды обитания. Максимальная плотность при 4°C позволяет водным организмам выживать в холодное время года.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основа жизни и универсальный растворитель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пределы жизнедеятельности организмов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существует в диапазоне приблизительно от -50 до +50 градусов Цельсия, что обусловлено физическими свойствами воды.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приспособлены к экстремальным условиям — активны при температурах до +90°C или ниже -40°C.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скорость обмена веществ, а значит, регулирует распространение видов по всей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солнечной энергии в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требует света для преобразования энергии в биомассу. Это основной источник питания в пищевых цепях и главный способ поддержания экосистем.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световым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спектре света привели к развитию у растений и животных разнообразных приспособлений, обеспечивающих оптимальное использование солнечной энергии.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как фундамент фотосинтеза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характеризуется высокой плотностью, наличием растворённого кислорода и развитой системой течений, что определяет её обитателей.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состоит из минеральных и органических компонентов, где живут разнообразные микроорганизмы и беспозвоночные.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быстро меняется по температуре и влажности, содержит кислород и требует от организмов особых адаптаций.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сформирована внутри организмов и предполагает сложные симбиотические и паразитарные связи между видами.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жизни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водной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обладает высокой плотностью и способностью растворять газы, что создаёт комфортные условия для жизни многих организмов.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водных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водоросли, планктон и ракообразные приспособлены к жизни в воде, используя жабры и специальные плавательные органы.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и плавательные пузыри помогают организовать эффективное передвижение и дыхание под водой.
</a:t>
            </a:r>
            <a:endParaRPr lang="en-US" sz="117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и её обитатели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среда: условия и биоразнообразие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ночи, сезонные колебания температуры и влажности создают разнообразные условия обитания на суше.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богат кислородом, но вода быстро испаряется, что заставляет растения и животных адаптироваться к сохранению влаги.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освоили защитные структуры — корки, волосяной покров, развитые корни для выживания в наземной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свойства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частиц минералов, органических веществ, влаги и воздуха, обеспечивая жизненные условия для множества микроорганизмов и беспозвоночных.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микроорганизмы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грибы, бактерии и насекомые формируют сложные экосистемы, улучшая структуру почвы и поддерживая рост растений.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структура и роль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среда: взаимоотношения симбиоза и паразитизма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 образуется внутри и на поверхности живых существ, например, в человеческом кишечнике обитают миллионы бактерий, способствующих пищеварению и иммунитету.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ленточные черви, используют тело хозяина как источник питания и место размножения, нанося вред здоровью организма и нарушая его функции.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Взаимовыгодный симбиоз позволяет организмам обмениваться ресурсами, например, кишечные бактерии синтезируют витамины, необходимые человеку для нормальной жизнедеятельности.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8076" y="1835776"/>
            <a:ext cx="4177205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сред жизни на Земле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и примеров обитателей четырёх сред жизни иллюстрирует специфику адаптаций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физических условиях каждой среды жизни обуславливают уникальные адаптации организмов, обеспечивающие их выживание и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9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температуру, свет, влагу, почву и давление – они формируют основу среды обитания и влияют на скорость всех биологических процессов.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факторов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обусловлены взаимодействиями между организмами: конкуренцией, хищничеством, паразитизмом и симбиозом, регулируя численность популяций.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возникают из-за деятельности человека — загрязнение, уничтожение природных территорий, изменение климата — оказывают сильное влияние на экосистемы.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категории факторов взаимосвязаны и вместе формируют сложную систему, от которой зависят условия жизни и устойчивость биологических сообществ.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влияния экологических факторов на окружающую среду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экосистемах абиотические факторы доминируют, но биотические и антропогенные тоже играют важную роль, влияя на популяции и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демонстрирует, что для поддержания баланса экосистем необходимо учитывать все три группы факторов, включая влияние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исследований экосистем умеренного пояса, 2023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примеры и влияние на организмы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 циклы жизни, способствует фотосинтезу у растений и влияет на поведение и развитие животных, определяя их активность.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влияют на обмен веществ и распределение видов: многие растения требуют определённого климата для роста и размножения.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почвы, её pH и солёность воды определяют возможность обитания; например, кораллы развиваются только в тёплых солёных морях.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возникла из-за ограниченных ресурсов, заставляя виды адаптироваться или мигрировать для выживания.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наносит вред хозяину, сокращая его жизнеспособность, но сам паразит обеспечивает себе питание и размножение.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регулирует популяции, поддерживая экологический баланс; уменьшение жертв ведёт к снижению численности хищников.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обеспечивает взаимную выгоду: микробное сообщество в кишечнике усиливает переваривание и улучшает здоровье хозяина.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основные типы взаимодействий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его последствия для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сельскохозяйственные отходы вызывают цветение водоёмов – чрезмерный рост водорослей, что влечёт за собой гибель рыбы из-за недостатка кислорода. Получается нарушение пищевых цепей и экосистемных функций.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как угрозы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сокращение лесных массивов снижает влагозадержание и увеличивает эрозию почвы. Строительство городов уменьшает территории дикой природы, приводя к исчезновению многих видов и нарушению экологических связей.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антропогенных факторов на окружающую среду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адаптаций организмов к различным условиям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 включают защитные и функциональные изменения, например, колючки у кактусов для сокращения испарения влаги в пустыне.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 – это внутренние процессы: изменение окраски для терморегуляции у животных или производство антифриза у рыб в холодных водах.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 помогают выживать, такие как сезонные миграции птиц на юг и зимняя спячка млекопитающих для экономии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загрязнение и климатические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усиливает парниковый эффект и изменяет климат. Это сказывается на температурных режимах и условиях обитания, вызывая массовые миграции и утрату биоразнообразия.
</a:t>
            </a:r>
            <a:endParaRPr lang="en-US" sz="1092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через международные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сохранить природные экосистемы. Экологическое образование повышает осознание важности защиты природы для будущих поколений.
</a:t>
            </a:r>
            <a:endParaRPr lang="en-US" sz="1139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средам жизни и пути их охраны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– основа устойчивости жизни на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влияние природных условий и человеческой ответственности определяет равновесие и разнообразие жизни, что является ключом к сохранению планеты для будущих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2026-05-09T04:26:59Z</dcterms:created>
  <dcterms:modified xsi:type="dcterms:W3CDTF">2026-05-09T04:26:59Z</dcterms:modified>
</cp:coreProperties>
</file>