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Московского княжества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Москвы к объединению русских земель через политику, союзников и победы.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после нашествия Батыя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разорения 1237–1240 годов княжества сохранились, но попали в зависимость от Орды. Побеждали те центры, которые умели собирать доходы, поддерживать порядок и привлекать людей. Москва оказалась именно таким центром роста и силы.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464" y="1605458"/>
            <a:ext cx="311325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139" y="1605459"/>
            <a:ext cx="311325" cy="35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Москва стала удобным центром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путях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стояла на пересечении речных и сухопутных путей. Это облегчало торговлю, связь с другими землями и быстрый обмен товарами, людьми и новостями.
</a:t>
            </a:r>
            <a:endParaRPr lang="en-US" sz="131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окружали леса и реки, поэтому врагам было труднее подойти к нему незаметно. Такая природная защита помогала Москве выдерживать набеги и сохранять население.
</a:t>
            </a:r>
            <a:endParaRPr lang="en-US" sz="122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спокойную Москву переселялись люди из опасных районов. Рост населения усиливал ремёсла, расширял рынки и увеличивал число тех, кто служил князю.
</a:t>
            </a:r>
            <a:endParaRPr lang="en-US" sz="1248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становилось жителей и торговли, тем выше были княжеские доходы. Эти средства помогали Москве укреплять власть, выкупать земли и поддерживать своё влияние.
</a:t>
            </a:r>
            <a:endParaRPr lang="en-US" sz="12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 и первые успехи Москвы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1325 год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 начал правление и сделал ставку на укрепление богатства княжества, а не на открытые столкновения.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1327 год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тверского восстания Тверь ослабла, а Москва получила шанс укрепить своё положение среди русских земель.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1340 год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правления Калиты Москва уже заметно усилилась и стала важным политическим центром Северо-Восточной Руси.
</a:t>
            </a:r>
            <a:endParaRPr lang="en-US" sz="11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князья и их вклад в усиление княжества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правитель добавлял Москве новые ресурсы, авторитет и земли. Вместе их политика постепенно превращала княжество в центр объединения.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усиливалась поэтапно: сначала накопила средства, затем укрепила военную и политическую мощь, а позже подчинила крупные земли.
</a:t>
            </a:r>
            <a:endParaRPr lang="en-US" sz="113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правления московских князей и ключевых событий темы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Русской православной церкви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митрополита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резиденции митрополита Петра в Москву резко повысил престиж города. Для людей того времени близость к духовному центру означала доверие, порядок и особую значимость.
</a:t>
            </a:r>
            <a:endParaRPr lang="en-US" sz="106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 князья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православная церковь поддерживала московских князей как защитников веры и спокойствия. Такая поддержка укрепляла власть Москвы и помогала ей выглядеть законным лидером.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монастырей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не только молились, но и вели хозяйство, переписывали книги, осваивали новые земли. Они помогали развивать культуру, земледелие и хозяйственную жизнь княжества.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авторитет церкви делал решения московских князей более убедительными для других земель. Это облегчало объединение и уменьшало сопротивление соперников.
</a:t>
            </a:r>
            <a:endParaRPr lang="en-US" sz="10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Москва расширяла свои владения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финансовые, политические и семейные шаги постепенно усиливали Москву.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темы; условная шкала для наглядного сравнения этапов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усиления Москвы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показывает новый шаг от укрепления княжества к росту его самостоятельности и влияния.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ясно показывает: Москва усиливалась не сразу, а через долгий и устойчивый рост.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сведения о Куликовской битве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 Куликовом поле не сняла зависимость от Орды сразу, но доказала, что ордынское войско можно победить и объединённые силы дают результат.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стала победа, которая резко подняла авторитет Москвы среди русских княжеств.
</a:t>
            </a:r>
            <a:endParaRPr lang="en-US" sz="26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Белокаменный Кремль — символ силы Москвы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 лучше выдерживали осады, чем деревянные укрепления. Кремль защищал княжеский двор, склады с запасами и важные городские постройки от врагов и пожаров.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из белого камня требовало больших средств и хорошей организации. Поэтому Кремль показывал, что Москва стала богатым и уверенным в себе городом.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сосредоточивались важные решения, хранились запасы и находилась княжеская власть. Кремль подчёркивал, что Москва управляет не только городом, но и окружающими землями.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Белокаменный Кремль стал знаком превращения Москвы в крупный политический центр. Он показывал, что город готов играть ведущую роль среди русских земель.
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Соперники Москвы: Тверь, Рязань, Литва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Тверь и ярлык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Тверь долго оставалась главным соперником Москвы за великое княжение Владимирское. Борьба шла не только за престиж, но и за право собирать дань и влиять на другие русские земли.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Рязань на юге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Рязань соперничала с Москвой за пограничные территории и влияние в южных районах. Московские князья старались ослабить её, используя союзы, переговоры и выбор удобного момента для давления.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Литовское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княжество Литовское расширялось на западные русские земли и угрожало соседям Москвы. Чтобы не оказаться в окружении, московские правители укрепляли связи с другими князьями и церковью.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без лишней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Москвы зависел от сочетания дипломатии, браков, договоров и точечных военных действий. Такой подход позволял постепенно усиливаться, не расходуя силы на постоянные большие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о борьбе Москвы и Твери за великое княжение XIV века
</a:t>
            </a:r>
            <a:endParaRPr lang="en-US" sz="69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Тверь: сравнение в борьбе за лидерство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Москва смогла опередить Тверь и стать главным центром объединения русских земель.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чаще накапливала ресурсы и поддержку, а Тверь теряла силы после конфликтов. Поэтому именно Москва оказалась более устойчивым центром объединения.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и завершение объединения земель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сила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укрепил власть великого князя и сделал Москву центром принятия главных решений. При нём княжество перестало быть одним из многих и стало объединяющим ядром русских земель.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Москве были присоединены важные территории, включая Новгород, Тверь и Ярославль. Это расширило владения государства, усилило его богатство и уменьшило самостоятельность соседних княжеств.
</a:t>
            </a:r>
            <a:endParaRPr lang="en-US" sz="904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раздробленности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Удельные князья всё чаще подчинялись Москве и теряли право действовать самостоятельно. Централизованная власть становилась прочнее, а единые порядки распространялись на всё большее число земель.
</a:t>
            </a:r>
            <a:endParaRPr lang="en-US" sz="830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сильного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Иване III Москва окончательно превратилась в политический центр Руси. Именно тогда сложились основы единого государства, способного управлять большими территориями и защищать их общими силами.
</a:t>
            </a:r>
            <a:endParaRPr lang="en-US" sz="8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темы: 1325, 1367, 1380, 1478, 1480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усиления Московского княжества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связана с новым шагом Москвы к лидерству: от укрепления власти князей до расширения территории и освобождения от ордынской зависимости.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по хронологии, тем заметнее рост самостоятельности и влияния Москвы. Это был постепенный, но устойчивый путь к единству русских земель.
</a:t>
            </a:r>
            <a:endParaRPr lang="en-US" sz="11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 значение северных земель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торговый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был одним из самых богатых и влиятельных городов Руси. Через него шли важные торговые пути, а его хозяйство приносило значительные доходы и делало север особенно ценным.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 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1478 году Иван III присоединил Новгород к своим владениям. Это означало не только победу над сильным соперником, но и переход контроля над важнейшими северными ресурсами.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на 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присоединения Новгорода Москва получила доступ к торговле, пушнине и богатым землям. Благодаря этому её влияние на Русском Севере заметно усилилось и стало гораздо устойчивее.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единому государству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укрепление Москвы постепенно привело к объединению русских земель и ослаблению зависимости от Орды.
</a:t>
            </a:r>
            <a:endParaRPr lang="en-US" sz="10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власть великого князя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полномочий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князь постепенно сосредоточил в своих руках больше власти, чем раньше. Он решал вопросы войны, мира, налогов и отношений с другими княжествами всё увереннее и самостоятельнее.
</a:t>
            </a:r>
            <a:endParaRPr lang="en-US" sz="908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удельные князья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Удельные князья всё чаще теряли право действовать независимо и были вынуждены подчиняться Москве. Их влияние уменьшалось, потому что главные решения принимались уже не на местах, а в центре.
</a:t>
            </a:r>
            <a:endParaRPr lang="en-US" sz="874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бояр и служилых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и служилые люди всё сильнее связывали своё положение с великокняжеской властью. Чтобы сохранить земли, должности и доходы, им приходилось служить Москве и поддерживать её политику.
</a:t>
            </a:r>
            <a:endParaRPr lang="en-US" sz="901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центр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сложилась система, в которой ключевые решения принимались в Москве. Это сделало управление более устойчивым и помогло объединять новые земли под одной властью.
</a:t>
            </a:r>
            <a:endParaRPr lang="en-US" sz="9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усиления Московского княжества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Москвы стало результатом действия нескольких причин сразу: политических, экономических, военных и географических.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действовали вместе и усиливали друг друга. Удобное положение, богатство, поддержка и защита сделали рост Москвы особенно быстрым и устойчивым.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усиления Московского княжества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усиления Москвы для Руси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центр объединения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именно Москва стала собирать вокруг себя русские земли. Другие княжества уже не могли соперничать с ней в равной мере, поэтому центр силы переместился в один город.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власть и порядок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Москвы помогло создать единые правила управления и подчинить разрозненные земли одной власти. Это было важным шагом от раздробленности к более прочному государству.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от Орды
</a:t>
            </a:r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соперниками и прекращение зависимости от Орды сделали Москву символом самостоятельности. Русские земли получили возможность развиваться без постоянного внешнего давления.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будущей России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крупных территорий и укрепление великокняжеской власти подготовили появление Русского государства. Москва стала не просто сильным княжеством, а основой будущей страны.
</a:t>
            </a:r>
            <a:endParaRPr lang="en-US" sz="11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центром объединения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прошла путь от небольшого княжества до центра русских земель. Её усилили удачное положение, мудрая политика князей, поддержка церкви и важные победы, изменившие историю Руси.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2026-06-02T05:54:14Z</dcterms:created>
  <dcterms:modified xsi:type="dcterms:W3CDTF">2026-06-02T05:54:14Z</dcterms:modified>
</cp:coreProperties>
</file>