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внутреннее строение и жизнедеятельность земноводных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связующее звено между водой и сушей в мире позвоночных.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земноводных и их биологическое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370 млн лет назад первые земноводные освоили жизнь на суше, став переходным звеном от водных к наземным позвоночным. В современности они представлены тремя главными группами и сохраняют двойную природу обитания.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земноводные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бесхвостым относятся лягушки и жабы. Они отличаются развитыми задними конечностями, приспособленными для прыжков, и отсутствием хвоста во взрослом состоянии.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земноводные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включают тритонов и саламандр. У них сохраняется хвост на всю жизнь, а тело вытянутое, что помогает плавать и передвигаться в воде.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 земноводные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Червяги имеют обтекаемое удлинённое тело без конечностей. Они ведут подземный образ жизни, напоминая червей, и менее заметны в природе.
</a:t>
            </a:r>
            <a:endParaRPr lang="en-US" sz="1031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и разнообразие земноводных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2734" y="3718345"/>
            <a:ext cx="440958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и приспособления земноводных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кожа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гладкая и влажная, выделяет слизь, что помогает дыханию и защите от высыхания.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бесхвостых - длинные задние лапы для прыжков, у хвостатых - развит хвост для плавания.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цвета маскируют или предупреждают врагов о ядовитости.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чешуи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 гладкая, без чешуи, что улучшает газообмен и адаптацию к влажной среде.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кожи: дыхание, защита, выделение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 и газообмен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богата капиллярами, через которые происходит значительная часть дыхания, особенно когда животное в воде или покое. Этот процесс важен для поддержания жизнедеятельности.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функции и выделение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железы выделяют слизь, защищая от высыхания и патогенов. Некоторые виды обладают ядовитыми железами, что помогает отпугивать хищников и защищает от опасностей.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438" y="1572310"/>
            <a:ext cx="4190291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внутренних органов лягушки: сравнительная таблица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обеспечивают жизненные функции: сердце обеспечивает кровообращение, лёгкие и кожа — дыхание, пищеварительные органы перерабатывают пищу, почки выводят отходы.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Упрощённое строение органов обеспечивает эффективное функционирование в двух средах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скелета земноводных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состоит из черепа, гибкого позвоночника, поясов конечностей и свободных конечностей, обеспечивая поддержку тела как в воде, так и на суше.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у лягушек делится на семь отделов, придавая гибкость и подвижность при движениях и прыжках.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и тазовый пояса укрепляют соединения конечностей и поддерживают вес тела при передвижении по суше.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полые и лёгкие, что облегчает плавание в воде и снижает общую массу тела.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бесхвостых мощные мышцы задних конечностей обеспечивают сильные прыжки и быстрое движение по суше, сочетая силу и гибкость.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используют удлинённое тело и хвост для эффективного плавания. Мышцы крепятся к кости сухожилиями, обеспечивая разнообразные движения в разных средах.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Мускулатура: механика движений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дыхания у лягушки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лягушки в основном дышат через кожу, что требует влажной среды для газообмена.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вклад кожного дыхания позволяет животным оставаться активными под водой и на суше.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физиологии земноводных, 2019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двух предсердий — для венозной и артериальной крови — и одного желудочка, где происходит частичное смешивание крови.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смешивание крови снижает эффективность кислородоснабжения, но обеспечивает жизнеспособность в водной и наземной средах.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Сердечно-сосудистая система: трёхкамерное сердце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поддерживает адаптацию к смене условий и активность как при плавании в воде, так и на суше.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органы и процесс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земноводных имеют мешковидную форму и не содержат альвеол, но обладают густой сетью капилляров, обеспечивающей эффективный газообмен между воздухом и кровью.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и выдох осуществляются за счёт ритмичного опускания и подъёма дна ротовой полости, что способствует втягиванию и выталкиванию воздуха в лёгкие без помощи диафрагмы.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 играет важную роль при высокой влажности, обеспечивая обмен кислорода и углекислого газа через тонкую, проницаемую кожу, покрытую слизью.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дыхания позволяет земноводным сочетать использование лёгких и кожи для обеспечения жизнедеятельности в разных условиях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ротовой полости лягушек зубы расположены только на верхней челюсти, а длинный липкий язык служит для ловли добычи, что помогает эффективно питаться насекомыми и мелкими животными.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включает пищевод, желудок и кишечник, где под воздействием ферментов желудочного сока происходит расщепление пищи на необходимые организму вещества.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Неусвоенные остатки пищи проходят через толстый кишечник и выводятся наружу через клоаку, которая служит общим выходом для пищеварительной, мочевой и репродуктивной систем.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земноводных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прохождения пищи в организме земноводных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основных стадий пищеварения и участвующих органов.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и мочеполовая системы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образуя мочу, которая через мочеточники транспортируется в клоаку — общий выход для выделения и размножения у земноводных.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Мочеполовая система объединена, что типично для низших позвоночных; таким образом происходит выведение как отходов, так и гамет через единственный наружный канал.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особенность обеспечивает упрощённое устройство тела и тесную связь между процессами выделения и размножения в жизнедеятельности земноводных.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земноводных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координация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земноводных мозг состоит из пяти отделов, где особенно развиты обонятельные доли и мозжечок, ответственные за обработку запахов и координацию разнообразных движений.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видеть в двух средах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глаза с подвижными веками позволяют земноводным хорошо ориентироваться как в воде, так и на суше, что жизненно важно для поиска пищи и избегания опасностей.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слуха и восприятия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Барабанная перепонка и органы боковой линии обеспечивают восприятие звуков и вибраций воды, позволяя реагировать на окружающую среду и предупреждать о хищниках.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внешнее оплодотворение и развитие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икры и внешнее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откладывают икру в водоёмы, где оплодотворение происходит снаружи. Это обеспечивает массовое размножение и успешное выживание потомства в условиях водной среды.
</a:t>
            </a:r>
            <a:endParaRPr lang="en-US" sz="1005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личинок и метаморфоз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Личинки, или головастики, дышат жабрами и живут в воде, постепенно изменяясь: появляются конечности, хвост исчезает, что ведёт к переходу к лёгочному дыханию у взрослых особей.
</a:t>
            </a:r>
            <a:endParaRPr lang="en-US" sz="10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земноводных: основные этапы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сопровождается сменой среды обитания и органов дыхания, отражая адаптацию к условиям водной и наземной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перемены обеспечивают успешное выживание и развитие земноводных в разных биотопах с учётом возрастных особенностей.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биологии земноводных, 2023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между пальцами и слизистая кожа улучшают плавательные способности и защищают от высыхания, позволяя земноводным адаптироваться к водной и наземной средам.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Камуфляжная окраска помогает сливаться с окружающей средой, а ночной образ жизни снижает риск быть замеченными хищниками в дневное время.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 поведенческие приспособления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и снижение обмена веществ позволяют переживать неблагоприятные периоды, сохраняя энергию в условиях нехватки пищи и низких температур.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практическая роль земноводных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эффективно контролируют популяции насекомых-вредителей, что способствует поддержанию экологического баланса в природных и сельскохозяйственных системах.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 загрязнению делает их биоиндикаторами качества вод и состояния окружающей среды, предупреждая об экологических проблемах.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занимают ключевые позиции в пищевых цепях, обеспечивая связь между различными уровнями экосистем и поддерживая биоразнообразие.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земноводных в биологических и медицинских исследованиях помогло раскрыть механизмы регенерации и адаптации, что имеет научное и практическое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внутреннего строения земноводных для их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внутреннего строения земноводных обеспечивают их уникальную способность жить и развиваться как в воде, так и на суше, что играет важную роль в поддержании экосистем.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2026-05-08T21:47:10Z</dcterms:created>
  <dcterms:modified xsi:type="dcterms:W3CDTF">2026-05-08T21:47:10Z</dcterms:modified>
</cp:coreProperties>
</file>